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05" r:id="rId3"/>
    <p:sldMasterId id="2147484006" r:id="rId4"/>
    <p:sldMasterId id="2147484007" r:id="rId5"/>
    <p:sldMasterId id="2147484008" r:id="rId6"/>
    <p:sldMasterId id="2147484009" r:id="rId7"/>
    <p:sldMasterId id="2147484010" r:id="rId8"/>
    <p:sldMasterId id="2147484011" r:id="rId9"/>
    <p:sldMasterId id="2147484012" r:id="rId10"/>
    <p:sldMasterId id="2147484013" r:id="rId11"/>
    <p:sldMasterId id="2147484014"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Lst>
  <p:sldSz cy="6858000" cx="12192000"/>
  <p:notesSz cx="6858000" cy="9144000"/>
  <p:embeddedFontLst>
    <p:embeddedFont>
      <p:font typeface="DM Sans Medium"/>
      <p:regular r:id="rId32"/>
      <p:bold r:id="rId33"/>
      <p:italic r:id="rId34"/>
      <p:boldItalic r:id="rId35"/>
    </p:embeddedFont>
    <p:embeddedFont>
      <p:font typeface="Montserrat SemiBold"/>
      <p:regular r:id="rId36"/>
      <p:bold r:id="rId37"/>
      <p:italic r:id="rId38"/>
      <p:boldItalic r:id="rId39"/>
    </p:embeddedFont>
    <p:embeddedFont>
      <p:font typeface="Roboto"/>
      <p:regular r:id="rId40"/>
      <p:bold r:id="rId41"/>
      <p:italic r:id="rId42"/>
      <p:boldItalic r:id="rId43"/>
    </p:embeddedFont>
    <p:embeddedFont>
      <p:font typeface="Montserrat"/>
      <p:regular r:id="rId44"/>
      <p:bold r:id="rId45"/>
      <p:italic r:id="rId46"/>
      <p:boldItalic r:id="rId47"/>
    </p:embeddedFont>
    <p:embeddedFont>
      <p:font typeface="DM Mono Medium"/>
      <p:regular r:id="rId48"/>
      <p:italic r:id="rId49"/>
    </p:embeddedFont>
    <p:embeddedFont>
      <p:font typeface="JetBrains Mono Medium"/>
      <p:regular r:id="rId50"/>
      <p:bold r:id="rId51"/>
      <p:italic r:id="rId52"/>
      <p:boldItalic r:id="rId53"/>
    </p:embeddedFont>
    <p:embeddedFont>
      <p:font typeface="Helvetica Neue"/>
      <p:regular r:id="rId54"/>
      <p:bold r:id="rId55"/>
      <p:italic r:id="rId56"/>
      <p:boldItalic r:id="rId57"/>
    </p:embeddedFont>
    <p:embeddedFont>
      <p:font typeface="Barlow"/>
      <p:regular r:id="rId58"/>
      <p:bold r:id="rId59"/>
      <p:italic r:id="rId60"/>
      <p:boldItalic r:id="rId61"/>
    </p:embeddedFont>
    <p:embeddedFont>
      <p:font typeface="DM Sans"/>
      <p:regular r:id="rId62"/>
      <p:bold r:id="rId63"/>
      <p:italic r:id="rId64"/>
      <p:boldItalic r:id="rId65"/>
    </p:embeddedFont>
    <p:embeddedFont>
      <p:font typeface="DM Mono"/>
      <p:regular r:id="rId66"/>
      <p:italic r:id="rId67"/>
    </p:embeddedFont>
    <p:embeddedFont>
      <p:font typeface="JetBrains Mon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ontserrat-regular.fntdata"/><Relationship Id="rId43" Type="http://schemas.openxmlformats.org/officeDocument/2006/relationships/font" Target="fonts/Roboto-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font" Target="fonts/DMMonoMedium-regular.fntdata"/><Relationship Id="rId47" Type="http://schemas.openxmlformats.org/officeDocument/2006/relationships/font" Target="fonts/Montserrat-boldItalic.fntdata"/><Relationship Id="rId49" Type="http://schemas.openxmlformats.org/officeDocument/2006/relationships/font" Target="fonts/DMMonoMedium-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font" Target="fonts/DMSansMedium-bold.fntdata"/><Relationship Id="rId32" Type="http://schemas.openxmlformats.org/officeDocument/2006/relationships/font" Target="fonts/DMSansMedium-regular.fntdata"/><Relationship Id="rId35" Type="http://schemas.openxmlformats.org/officeDocument/2006/relationships/font" Target="fonts/DMSansMedium-boldItalic.fntdata"/><Relationship Id="rId34" Type="http://schemas.openxmlformats.org/officeDocument/2006/relationships/font" Target="fonts/DMSansMedium-italic.fntdata"/><Relationship Id="rId71" Type="http://schemas.openxmlformats.org/officeDocument/2006/relationships/font" Target="fonts/JetBrainsMono-boldItalic.fntdata"/><Relationship Id="rId70" Type="http://schemas.openxmlformats.org/officeDocument/2006/relationships/font" Target="fonts/JetBrainsMono-italic.fntdata"/><Relationship Id="rId37" Type="http://schemas.openxmlformats.org/officeDocument/2006/relationships/font" Target="fonts/MontserratSemiBold-bold.fntdata"/><Relationship Id="rId36" Type="http://schemas.openxmlformats.org/officeDocument/2006/relationships/font" Target="fonts/MontserratSemiBold-regular.fntdata"/><Relationship Id="rId39" Type="http://schemas.openxmlformats.org/officeDocument/2006/relationships/font" Target="fonts/MontserratSemiBold-boldItalic.fntdata"/><Relationship Id="rId38" Type="http://schemas.openxmlformats.org/officeDocument/2006/relationships/font" Target="fonts/MontserratSemiBold-italic.fntdata"/><Relationship Id="rId62" Type="http://schemas.openxmlformats.org/officeDocument/2006/relationships/font" Target="fonts/DMSans-regular.fntdata"/><Relationship Id="rId61" Type="http://schemas.openxmlformats.org/officeDocument/2006/relationships/font" Target="fonts/Barlow-boldItalic.fntdata"/><Relationship Id="rId20" Type="http://schemas.openxmlformats.org/officeDocument/2006/relationships/slide" Target="slides/slide7.xml"/><Relationship Id="rId64" Type="http://schemas.openxmlformats.org/officeDocument/2006/relationships/font" Target="fonts/DMSans-italic.fntdata"/><Relationship Id="rId63" Type="http://schemas.openxmlformats.org/officeDocument/2006/relationships/font" Target="fonts/DMSans-bold.fntdata"/><Relationship Id="rId22" Type="http://schemas.openxmlformats.org/officeDocument/2006/relationships/slide" Target="slides/slide9.xml"/><Relationship Id="rId66" Type="http://schemas.openxmlformats.org/officeDocument/2006/relationships/font" Target="fonts/DMMono-regular.fntdata"/><Relationship Id="rId21" Type="http://schemas.openxmlformats.org/officeDocument/2006/relationships/slide" Target="slides/slide8.xml"/><Relationship Id="rId65" Type="http://schemas.openxmlformats.org/officeDocument/2006/relationships/font" Target="fonts/DMSans-boldItalic.fntdata"/><Relationship Id="rId24" Type="http://schemas.openxmlformats.org/officeDocument/2006/relationships/slide" Target="slides/slide11.xml"/><Relationship Id="rId68" Type="http://schemas.openxmlformats.org/officeDocument/2006/relationships/font" Target="fonts/JetBrainsMono-regular.fntdata"/><Relationship Id="rId23" Type="http://schemas.openxmlformats.org/officeDocument/2006/relationships/slide" Target="slides/slide10.xml"/><Relationship Id="rId67" Type="http://schemas.openxmlformats.org/officeDocument/2006/relationships/font" Target="fonts/DMMono-italic.fntdata"/><Relationship Id="rId60" Type="http://schemas.openxmlformats.org/officeDocument/2006/relationships/font" Target="fonts/Barlow-italic.fntdata"/><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font" Target="fonts/JetBrainsMono-bold.fntdata"/><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font" Target="fonts/JetBrainsMonoMedium-bold.fntdata"/><Relationship Id="rId50" Type="http://schemas.openxmlformats.org/officeDocument/2006/relationships/font" Target="fonts/JetBrainsMonoMedium-regular.fntdata"/><Relationship Id="rId53" Type="http://schemas.openxmlformats.org/officeDocument/2006/relationships/font" Target="fonts/JetBrainsMonoMedium-boldItalic.fntdata"/><Relationship Id="rId52" Type="http://schemas.openxmlformats.org/officeDocument/2006/relationships/font" Target="fonts/JetBrainsMonoMedium-italic.fntdata"/><Relationship Id="rId11" Type="http://schemas.openxmlformats.org/officeDocument/2006/relationships/slideMaster" Target="slideMasters/slideMaster9.xml"/><Relationship Id="rId55" Type="http://schemas.openxmlformats.org/officeDocument/2006/relationships/font" Target="fonts/HelveticaNeue-bold.fntdata"/><Relationship Id="rId10" Type="http://schemas.openxmlformats.org/officeDocument/2006/relationships/slideMaster" Target="slideMasters/slideMaster8.xml"/><Relationship Id="rId54" Type="http://schemas.openxmlformats.org/officeDocument/2006/relationships/font" Target="fonts/HelveticaNeue-regular.fntdata"/><Relationship Id="rId13" Type="http://schemas.openxmlformats.org/officeDocument/2006/relationships/notesMaster" Target="notesMasters/notesMaster1.xml"/><Relationship Id="rId57" Type="http://schemas.openxmlformats.org/officeDocument/2006/relationships/font" Target="fonts/HelveticaNeue-boldItalic.fntdata"/><Relationship Id="rId12" Type="http://schemas.openxmlformats.org/officeDocument/2006/relationships/slideMaster" Target="slideMasters/slideMaster10.xml"/><Relationship Id="rId56" Type="http://schemas.openxmlformats.org/officeDocument/2006/relationships/font" Target="fonts/HelveticaNeue-italic.fntdata"/><Relationship Id="rId15" Type="http://schemas.openxmlformats.org/officeDocument/2006/relationships/slide" Target="slides/slide2.xml"/><Relationship Id="rId59" Type="http://schemas.openxmlformats.org/officeDocument/2006/relationships/font" Target="fonts/Barlow-bold.fntdata"/><Relationship Id="rId14" Type="http://schemas.openxmlformats.org/officeDocument/2006/relationships/slide" Target="slides/slide1.xml"/><Relationship Id="rId58" Type="http://schemas.openxmlformats.org/officeDocument/2006/relationships/font" Target="fonts/Barlow-regular.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atabricks.com/sql/language-manual/index.html" TargetMode="External"/><Relationship Id="rId3" Type="http://schemas.openxmlformats.org/officeDocument/2006/relationships/hyperlink" Target="https://docs.google.com/document/d/1gchJCL1Rr_49Mn1vbgVfCIf1ivNUSTHbGWkb7Dk_JO8/edit#heading=h.x4yu4qbvj61p" TargetMode="External"/><Relationship Id="rId4" Type="http://schemas.openxmlformats.org/officeDocument/2006/relationships/hyperlink" Target="https://databricks.atlassian.net/wiki/spaces/UN/pages/2659943487/SQL+Execution+API+-+Private+preview+sql+exec+api+private+preview"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2cef62e9622_1_1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2cef62e9622_1_116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Connect existing BI tools and dashboards or brand new ones to the freshest data using OAuth or PAT tokens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Leverage your favorite SQL workbenches or IDE to find new insights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Build custom data apps powered by the lakehouse with tools and languages you already kno</a:t>
            </a:r>
            <a:r>
              <a:rPr lang="en-US"/>
              <a:t>w</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g2cef62e9622_1_1221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4" name="Google Shape;2944;g2cef62e9622_1_122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In addition to providing tools to track and enforce data quality at the table level, Delta Live Tables provides powerful </a:t>
            </a:r>
            <a:r>
              <a:rPr b="1" lang="en-US" sz="1400">
                <a:latin typeface="Times New Roman"/>
                <a:ea typeface="Times New Roman"/>
                <a:cs typeface="Times New Roman"/>
                <a:sym typeface="Times New Roman"/>
              </a:rPr>
              <a:t>pipeline observability</a:t>
            </a:r>
            <a:r>
              <a:rPr lang="en-US"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so you get a high-fidelity lineage diagram of your pipeline, track dependencies, and aggregate data quality metrics across all of your pipelines.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DLT emits all pipeline logs</a:t>
            </a:r>
            <a:r>
              <a:rPr lang="en-US" sz="1400">
                <a:latin typeface="Times New Roman"/>
                <a:ea typeface="Times New Roman"/>
                <a:cs typeface="Times New Roman"/>
                <a:sym typeface="Times New Roman"/>
              </a:rPr>
              <a:t> to a predefined Delta Lake table in the pipeline’s Storage Location, which can be used for monitoring, lineage, and data quality reporting. Because DLT logs are exposed as a Delta table, and the log contains data expectation metrics, it is easy to generate reports to monitor data quality with your BI tool of choice.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For example</a:t>
            </a:r>
            <a:r>
              <a:rPr lang="en-US" sz="1400">
                <a:latin typeface="Times New Roman"/>
                <a:ea typeface="Times New Roman"/>
                <a:cs typeface="Times New Roman"/>
                <a:sym typeface="Times New Roman"/>
              </a:rPr>
              <a:t> you can calculate metrics on the percentage of failures, number of rows processed, and more.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In addition to metrics, the logs include information to </a:t>
            </a:r>
            <a:r>
              <a:rPr b="1" lang="en-US" sz="1400">
                <a:latin typeface="Times New Roman"/>
                <a:ea typeface="Times New Roman"/>
                <a:cs typeface="Times New Roman"/>
                <a:sym typeface="Times New Roman"/>
              </a:rPr>
              <a:t>manage data governance</a:t>
            </a:r>
            <a:r>
              <a:rPr lang="en-US" sz="1400">
                <a:latin typeface="Times New Roman"/>
                <a:ea typeface="Times New Roman"/>
                <a:cs typeface="Times New Roman"/>
                <a:sym typeface="Times New Roman"/>
              </a:rPr>
              <a:t> including 1/ logging of all the operations in the pipeline and 2/ dependencies between pipelines and tables.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To query and visualize</a:t>
            </a:r>
            <a:r>
              <a:rPr lang="en-US" sz="1400">
                <a:latin typeface="Times New Roman"/>
                <a:ea typeface="Times New Roman"/>
                <a:cs typeface="Times New Roman"/>
                <a:sym typeface="Times New Roman"/>
              </a:rPr>
              <a:t> the event log, we recommend using Databricks SQL as it is tightly integrated with Delta and the Databricks platform and provides extremely fast query speeds via easy to manage compute endpoints.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You can also set up </a:t>
            </a:r>
            <a:r>
              <a:rPr b="1" lang="en-US" sz="1400">
                <a:latin typeface="Times New Roman"/>
                <a:ea typeface="Times New Roman"/>
                <a:cs typeface="Times New Roman"/>
                <a:sym typeface="Times New Roman"/>
              </a:rPr>
              <a:t>simple email alerts</a:t>
            </a:r>
            <a:r>
              <a:rPr lang="en-US" sz="1400">
                <a:latin typeface="Times New Roman"/>
                <a:ea typeface="Times New Roman"/>
                <a:cs typeface="Times New Roman"/>
                <a:sym typeface="Times New Roman"/>
              </a:rPr>
              <a:t> on data quality metrics with Databricks SQL -- for example you can be alerted when the % of failed rows in a particular table exceeds a use-defined threshold. Over time we will enhance ways to notify you of issues and also integrate with your favorite operational monitoring tools.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In addition to providing tools to track and enforce data quality at the table level, Delta Live Tables provides powerful pipeline observability so you get a high-fidelity lineage diagram of your pipeline, track dependencies, and aggregate data quality metrics across all of your pipelines.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To make this work: DLT emits all pipeline logs to a predefined Delta Lake table in the pipeline’s Storage Location, which can be used for monitoring, lineage, and data quality reporting. Because DLT logs are exposed as a Delta table, and the log contains data expectation metrics, it is easy to generate reports to monitor data quality with your BI tool of choice. For example you can calculate metrics on the percentage of failures, number of rows processed, and more. In addition to metrics, the logs include information to manage data governance including 1/ logging of all the operations in the pipeline and 2/ dependencies between pipelines and tables.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To query and visualize the event log, we recommend using Databricks SQL as it is tightly integrated with Delta and the Databricks platform and provides extremely fast query speeds via easy to manage compute endpoints. With Databricks SQL, you can also set up simple email alerts on data quality metrics, so for example you can be alerted when the % of failed rows in a particular table exceeds a use-defined threshold. Over time we will certainly build in better ways to notify you of issues and also integrate with your favorite operational monitoring tools.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2945" name="Google Shape;2945;g2cef62e9622_1_122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2cef62e9622_1_12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4" name="Google Shape;2954;g2cef62e9622_1_122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300"/>
              </a:spcBef>
              <a:spcAft>
                <a:spcPts val="0"/>
              </a:spcAft>
              <a:buClr>
                <a:schemeClr val="dk1"/>
              </a:buClr>
              <a:buSzPts val="1100"/>
              <a:buFont typeface="Arial"/>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2cd18b443f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2cd18b443fc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g2cd18b443fc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6" name="Google Shape;3006;g2cd18b443fc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7" name="Google Shape;3007;g2cd18b443fc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g2cd18b443fc_0_133: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8" name="Google Shape;3058;g2cd18b443fc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Lakehouse Federation addresses these critical pain points and makes it simple for organizations to expose, query, and govern siloed data systems as an extension of their lakehouse. With these new capabilities now you will get: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unified view of your data estate:</a:t>
            </a:r>
            <a:r>
              <a:rPr lang="en-US" sz="1100">
                <a:latin typeface="Arial"/>
                <a:ea typeface="Arial"/>
                <a:cs typeface="Arial"/>
                <a:sym typeface="Arial"/>
              </a:rPr>
              <a:t> Automatically classify and discover all your data, structured and unstructured, in one place and enable everyone in your organization to securely access and explore all the data available at their fingertips - no matter where it lives.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unified engine for all your data and use cases: </a:t>
            </a:r>
            <a:r>
              <a:rPr lang="en-US" sz="1100">
                <a:latin typeface="Arial"/>
                <a:ea typeface="Arial"/>
                <a:cs typeface="Arial"/>
                <a:sym typeface="Arial"/>
              </a:rPr>
              <a:t>Query and combine all data efficiently with a single engine, and accelerate ad-hoc analysis and prototyping across all your data, analytics and AI use cases on the most complete data - no ingestion required. Advanced query planning across sources and caching ensure optimal query performance even when accessing and combining data from multiple platforms with a single query.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unified governance model across all data sources: </a:t>
            </a:r>
            <a:r>
              <a:rPr lang="en-US" sz="1100">
                <a:latin typeface="Arial"/>
                <a:ea typeface="Arial"/>
                <a:cs typeface="Arial"/>
                <a:sym typeface="Arial"/>
              </a:rPr>
              <a:t>Use one permission model to set and apply access rules, and safeguard all your data across data sources. Apply rules like row and column level security, tag based policies, centralized auditing consistently across platforms, track data usage, and meet compliance requirements with built-in data lineage and auditability.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g2cd18b443f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2" name="Google Shape;3092;g2cd18b443fc_0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Work with your data, no matter where it is. Turnkey capabilities allow analysts and analytic engineers to easily ingest data from anything like cloud storage to enterprise applications such as Salesforce, Google Analytics, or Marketo using Fivetran. It’s just one click away.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Then, simply manage dependencies and transform data in-place with built-in ETL capabilities on the Lakehouse, or using your favorite tools like dbt on Databricks SQL for best-in-class performance.</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highlight>
                  <a:srgbClr val="FFFFFF"/>
                </a:highlight>
                <a:latin typeface="Roboto"/>
                <a:ea typeface="Roboto"/>
                <a:cs typeface="Roboto"/>
                <a:sym typeface="Roboto"/>
              </a:rPr>
              <a:t>Fivetran automated data integration adapts as schemas and APIs change, ensuring reliable data access and simplified analysis with ready-to-query schemas.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g2cd18b443f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2cd18b443fc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latin typeface="DM Sans"/>
                <a:ea typeface="DM Sans"/>
                <a:cs typeface="DM Sans"/>
                <a:sym typeface="DM Sans"/>
              </a:rPr>
              <a:t>SQL Execution API</a:t>
            </a:r>
            <a:endParaRPr sz="1000">
              <a:latin typeface="DM Sans"/>
              <a:ea typeface="DM Sans"/>
              <a:cs typeface="DM Sans"/>
              <a:sym typeface="DM Sans"/>
            </a:endParaRPr>
          </a:p>
          <a:p>
            <a:pPr indent="0" lvl="0" marL="0" rtl="0" algn="l">
              <a:spcBef>
                <a:spcPts val="0"/>
              </a:spcBef>
              <a:spcAft>
                <a:spcPts val="0"/>
              </a:spcAft>
              <a:buNone/>
            </a:pPr>
            <a:r>
              <a:rPr i="1" lang="en-US" sz="800">
                <a:solidFill>
                  <a:srgbClr val="1B5161"/>
                </a:solidFill>
                <a:latin typeface="DM Sans"/>
                <a:ea typeface="DM Sans"/>
                <a:cs typeface="DM Sans"/>
                <a:sym typeface="DM Sans"/>
              </a:rPr>
              <a:t>The API provides access to data managed by the Databricks Lakehouse Platform by executing </a:t>
            </a:r>
            <a:r>
              <a:rPr i="1" lang="en-US" sz="800" u="sng">
                <a:solidFill>
                  <a:srgbClr val="1155CC"/>
                </a:solidFill>
                <a:latin typeface="DM Sans"/>
                <a:ea typeface="DM Sans"/>
                <a:cs typeface="DM Sans"/>
                <a:sym typeface="DM Sans"/>
                <a:hlinkClick r:id="rId2">
                  <a:extLst>
                    <a:ext uri="{A12FA001-AC4F-418D-AE19-62706E023703}">
                      <ahyp:hlinkClr val="tx"/>
                    </a:ext>
                  </a:extLst>
                </a:hlinkClick>
              </a:rPr>
              <a:t>SQL statements</a:t>
            </a:r>
            <a:r>
              <a:rPr i="1" lang="en-US" sz="800">
                <a:solidFill>
                  <a:srgbClr val="1B5161"/>
                </a:solidFill>
                <a:latin typeface="DM Sans"/>
                <a:ea typeface="DM Sans"/>
                <a:cs typeface="DM Sans"/>
                <a:sym typeface="DM Sans"/>
              </a:rPr>
              <a:t> over a REST API. This allows customers and partners to build data applications tailored to their needs. </a:t>
            </a:r>
            <a:r>
              <a:rPr i="1" lang="en-US" sz="800" u="sng">
                <a:solidFill>
                  <a:srgbClr val="1155CC"/>
                </a:solidFill>
                <a:latin typeface="DM Sans"/>
                <a:ea typeface="DM Sans"/>
                <a:cs typeface="DM Sans"/>
                <a:sym typeface="DM Sans"/>
                <a:hlinkClick r:id="rId3">
                  <a:extLst>
                    <a:ext uri="{A12FA001-AC4F-418D-AE19-62706E023703}">
                      <ahyp:hlinkClr val="tx"/>
                    </a:ext>
                  </a:extLst>
                </a:hlinkClick>
              </a:rPr>
              <a:t>(PRD)</a:t>
            </a:r>
            <a:r>
              <a:rPr lang="en-US" sz="1000">
                <a:latin typeface="DM Sans"/>
                <a:ea typeface="DM Sans"/>
                <a:cs typeface="DM Sans"/>
                <a:sym typeface="DM Sans"/>
              </a:rPr>
              <a:t> </a:t>
            </a:r>
            <a:br>
              <a:rPr lang="en-US" sz="1000">
                <a:latin typeface="DM Sans"/>
                <a:ea typeface="DM Sans"/>
                <a:cs typeface="DM Sans"/>
                <a:sym typeface="DM Sans"/>
              </a:rPr>
            </a:br>
            <a:br>
              <a:rPr lang="en-US" sz="1000">
                <a:latin typeface="DM Sans"/>
                <a:ea typeface="DM Sans"/>
                <a:cs typeface="DM Sans"/>
                <a:sym typeface="DM Sans"/>
              </a:rPr>
            </a:br>
            <a:r>
              <a:rPr i="1" lang="en-US" sz="800" u="sng">
                <a:solidFill>
                  <a:srgbClr val="1155CC"/>
                </a:solidFill>
                <a:latin typeface="DM Sans"/>
                <a:ea typeface="DM Sans"/>
                <a:cs typeface="DM Sans"/>
                <a:sym typeface="DM Sans"/>
                <a:hlinkClick r:id="rId4">
                  <a:extLst>
                    <a:ext uri="{A12FA001-AC4F-418D-AE19-62706E023703}">
                      <ahyp:hlinkClr val="tx"/>
                    </a:ext>
                  </a:extLst>
                </a:hlinkClick>
              </a:rPr>
              <a:t>Preview nomination form</a:t>
            </a:r>
            <a:endParaRPr sz="1000">
              <a:latin typeface="DM Sans"/>
              <a:ea typeface="DM Sans"/>
              <a:cs typeface="DM Sans"/>
              <a:sym typeface="DM Sans"/>
            </a:endParaRPr>
          </a:p>
          <a:p>
            <a:pPr indent="0" lvl="0" marL="0" rtl="0" algn="l">
              <a:spcBef>
                <a:spcPts val="0"/>
              </a:spcBef>
              <a:spcAft>
                <a:spcPts val="0"/>
              </a:spcAft>
              <a:buNone/>
            </a:pPr>
            <a:r>
              <a:rPr lang="en-US" sz="1000">
                <a:latin typeface="DM Sans"/>
                <a:ea typeface="DM Sans"/>
                <a:cs typeface="DM Sans"/>
                <a:sym typeface="DM Sans"/>
              </a:rPr>
              <a:t>GO &amp; Node.js Connector</a:t>
            </a:r>
            <a:endParaRPr sz="1000">
              <a:latin typeface="DM Sans"/>
              <a:ea typeface="DM Sans"/>
              <a:cs typeface="DM Sans"/>
              <a:sym typeface="DM Sans"/>
            </a:endParaRPr>
          </a:p>
          <a:p>
            <a:pPr indent="0" lvl="0" marL="0" rtl="0" algn="l">
              <a:spcBef>
                <a:spcPts val="0"/>
              </a:spcBef>
              <a:spcAft>
                <a:spcPts val="0"/>
              </a:spcAft>
              <a:buNone/>
            </a:pPr>
            <a:r>
              <a:rPr i="1" lang="en-US" sz="800">
                <a:solidFill>
                  <a:srgbClr val="1B5161"/>
                </a:solidFill>
                <a:latin typeface="DM Sans"/>
                <a:ea typeface="DM Sans"/>
                <a:cs typeface="DM Sans"/>
                <a:sym typeface="DM Sans"/>
              </a:rPr>
              <a:t>Providing native GO and Node.js interfaces for developing applications against DBSQL with support for all the standard primitives and functionality.</a:t>
            </a:r>
            <a:endParaRPr i="1" sz="800">
              <a:solidFill>
                <a:srgbClr val="1B516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AWS / Azure / GCP</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In Development</a:t>
            </a:r>
            <a:endParaRPr b="1" sz="800">
              <a:latin typeface="DM Sans"/>
              <a:ea typeface="DM Sans"/>
              <a:cs typeface="DM Sans"/>
              <a:sym typeface="DM Sans"/>
            </a:endParaRPr>
          </a:p>
          <a:p>
            <a:pPr indent="0" lvl="0" marL="0" rtl="0" algn="l">
              <a:spcBef>
                <a:spcPts val="0"/>
              </a:spcBef>
              <a:spcAft>
                <a:spcPts val="0"/>
              </a:spcAft>
              <a:buNone/>
            </a:pPr>
            <a:r>
              <a:rPr lang="en-US" sz="800">
                <a:latin typeface="DM Sans"/>
                <a:ea typeface="DM Sans"/>
                <a:cs typeface="DM Sans"/>
                <a:sym typeface="DM Sans"/>
              </a:rPr>
              <a:t>Private Preview (Q2)</a:t>
            </a:r>
            <a:endParaRPr sz="8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2cd18b443fc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2cd18b443fc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2" name="Google Shape;3132;g2cd18b443fc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2ce728774df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2ce728774df_0_2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Observibility remains an important part of Databricks Workflows and we continuously invest in bringing more experiences that allow our customers to get actionable insights regarding their workflows and how each job runs. We are adding an exciting new visualization to Workflows which is especially useful for non-trivial jobs with multiple tasks. This Gantt view will let you see each job run with the various dependencies and you’ll be able to easily identify which tasks in a job run slowly and where you might have opportunities to optimize.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271335873b0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271335873b0_0_4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Collibra has in the past leveraged JDBC driver to ingest technical metadata and SQL-only based lineage.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recent Collibra releases, Collibra now integrates with Unity Catalog to ingest technical metadata.. We also have private beta of integration to retrieve technical lineage with Unity Catalog. Collibra is leveraging the Databricks lineage system table to ingest technical lineage details. Once Databricks GA’s the lineage system table Collibra will GA the technical lineage harvesting from Unity Catalog.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Collibra is under development for the integration with Collibra Protect and Unity Catalog features: column masking and row-level filtering, which are currently in Private Preview. The column masking and row filtering features of Databricks Unity Catalog are expected to move to Public Preview by the end of 2023.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Collibra Data Quality and Observability has the ability to push-down compute and execution of DQ jobs without data leaving the Databricks environment. Avoiding any customer concerns about data egress for DQ execution. This feature is currently in Beta and will GA in Q3 2023.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 does this address customers’ needs?</a:t>
            </a:r>
            <a:endParaRPr/>
          </a:p>
          <a:p>
            <a:pPr indent="0" lvl="0" marL="0" rtl="0" algn="l">
              <a:spcBef>
                <a:spcPts val="0"/>
              </a:spcBef>
              <a:spcAft>
                <a:spcPts val="0"/>
              </a:spcAft>
              <a:buNone/>
            </a:pPr>
            <a:r>
              <a:rPr lang="en-US"/>
              <a:t>How does a rep map this to use cases/customer needs?</a:t>
            </a:r>
            <a:endParaRPr/>
          </a:p>
          <a:p>
            <a:pPr indent="0" lvl="0" marL="0" rtl="0" algn="l">
              <a:spcBef>
                <a:spcPts val="0"/>
              </a:spcBef>
              <a:spcAft>
                <a:spcPts val="0"/>
              </a:spcAft>
              <a:buNone/>
            </a:pPr>
            <a:r>
              <a:rPr lang="en-US"/>
              <a:t>IMportant for:  hybrd/multi-cloud…..</a:t>
            </a:r>
            <a:endParaRPr/>
          </a:p>
          <a:p>
            <a:pPr indent="0" lvl="0" marL="0" rtl="0" algn="l">
              <a:spcBef>
                <a:spcPts val="0"/>
              </a:spcBef>
              <a:spcAft>
                <a:spcPts val="0"/>
              </a:spcAft>
              <a:buNone/>
            </a:pPr>
            <a:r>
              <a:rPr lang="en-US"/>
              <a:t>So what/who cares</a:t>
            </a:r>
            <a:endParaRPr/>
          </a:p>
          <a:p>
            <a:pPr indent="0" lvl="0" marL="0" rtl="0" algn="l">
              <a:spcBef>
                <a:spcPts val="0"/>
              </a:spcBef>
              <a:spcAft>
                <a:spcPts val="0"/>
              </a:spcAft>
              <a:buNone/>
            </a:pPr>
            <a:r>
              <a:rPr lang="en-US"/>
              <a:t>WHO NEEDS THIS?  (who needs to see the lineage??)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UC Catalog  - catalog c</a:t>
            </a:r>
            <a:r>
              <a:rPr b="1" lang="en-US"/>
              <a:t>olumns, tables, schemas, databases</a:t>
            </a:r>
            <a:r>
              <a:rPr lang="en-US"/>
              <a:t>, including federated cloud sources – does not catalog,e.g.,  regulations  About PHYSICAL  DATA – technical user is persona.  All about data.</a:t>
            </a:r>
            <a:endParaRPr/>
          </a:p>
          <a:p>
            <a:pPr indent="0" lvl="0" marL="0" rtl="0" algn="l">
              <a:spcBef>
                <a:spcPts val="0"/>
              </a:spcBef>
              <a:spcAft>
                <a:spcPts val="0"/>
              </a:spcAft>
              <a:buNone/>
            </a:pPr>
            <a:r>
              <a:rPr lang="en-US"/>
              <a:t>Collibra does this too (physical stuff) - dsata + for on-prem.mukt-cloud and.  WE do catalog for everything they do but for all data sources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callbu sienss users GOVERNANCE (business context)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TEch lineage – not on DBX lakehouse – rephrase:  technical lineage to capture  transformation for anything that is being executed indBX Laskehouse (don’t know about ETL from :Snowflake to DBX or Oracle to dX.  Dont’ knwo aout awnythign that happens on TAbleaasu.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Governance – access policies – for DBX – </a:t>
            </a:r>
            <a:endParaRPr/>
          </a:p>
          <a:p>
            <a:pPr indent="0" lvl="0" marL="0" rtl="0" algn="l">
              <a:spcBef>
                <a:spcPts val="0"/>
              </a:spcBef>
              <a:spcAft>
                <a:spcPts val="0"/>
              </a:spcAft>
              <a:buNone/>
            </a:pPr>
            <a:r>
              <a:rPr lang="en-US"/>
              <a:t>Collibra does this for DBX (and SNow, GCP, AWS).  They enforce policies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are thee single point of access hwen it comes to designing policies – we desin one policy and enforce in data sources….Collibra designs poilcies and allow non-tech users to defie – nocodd etc.</a:t>
            </a:r>
            <a:endParaRPr/>
          </a:p>
          <a:p>
            <a:pPr indent="0" lvl="0" marL="0" rtl="0" algn="l">
              <a:spcBef>
                <a:spcPts val="0"/>
              </a:spcBef>
              <a:spcAft>
                <a:spcPts val="0"/>
              </a:spcAft>
              <a:buNone/>
            </a:pPr>
            <a:r>
              <a:rPr lang="en-US"/>
              <a:t>All poilcies can be governed. (approvals needed –”agree on”  – to do that have to have privacy, legal, data gov users collaborsating – dBCX doesn’t have platform tod do this…don’t talk about privasc y of 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2cef62e9622_1_1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2cef62e9622_1_119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2cef62e9622_1_1194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1" name="Google Shape;2771;g2cef62e9622_1_119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The other reason why customers choose DLT is because of it’s </a:t>
            </a:r>
            <a:r>
              <a:rPr b="1" lang="en-US" sz="1400">
                <a:latin typeface="Times New Roman"/>
                <a:ea typeface="Times New Roman"/>
                <a:cs typeface="Times New Roman"/>
                <a:sym typeface="Times New Roman"/>
              </a:rPr>
              <a:t>differentiated data quality</a:t>
            </a:r>
            <a:r>
              <a:rPr lang="en-US" sz="1400">
                <a:latin typeface="Times New Roman"/>
                <a:ea typeface="Times New Roman"/>
                <a:cs typeface="Times New Roman"/>
                <a:sym typeface="Times New Roman"/>
              </a:rPr>
              <a:t> capabilities.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Data quality remains a </a:t>
            </a:r>
            <a:r>
              <a:rPr b="1" lang="en-US" sz="1400">
                <a:latin typeface="Times New Roman"/>
                <a:ea typeface="Times New Roman"/>
                <a:cs typeface="Times New Roman"/>
                <a:sym typeface="Times New Roman"/>
              </a:rPr>
              <a:t>huge problems</a:t>
            </a:r>
            <a:r>
              <a:rPr lang="en-US" sz="1400">
                <a:latin typeface="Times New Roman"/>
                <a:ea typeface="Times New Roman"/>
                <a:cs typeface="Times New Roman"/>
                <a:sym typeface="Times New Roman"/>
              </a:rPr>
              <a:t> for most customers who manage data pipelines.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Customers tell us that their organization suffers from </a:t>
            </a:r>
            <a:r>
              <a:rPr b="1" lang="en-US" sz="1400">
                <a:latin typeface="Times New Roman"/>
                <a:ea typeface="Times New Roman"/>
                <a:cs typeface="Times New Roman"/>
                <a:sym typeface="Times New Roman"/>
              </a:rPr>
              <a:t>low trust </a:t>
            </a:r>
            <a:r>
              <a:rPr lang="en-US" sz="1400">
                <a:latin typeface="Times New Roman"/>
                <a:ea typeface="Times New Roman"/>
                <a:cs typeface="Times New Roman"/>
                <a:sym typeface="Times New Roman"/>
              </a:rPr>
              <a:t>in their data. And data engineers struggle to quickly identify data quality issues before they make their way into reports and ML models, and when they do discover quality issues, it’s hard to </a:t>
            </a:r>
            <a:r>
              <a:rPr b="1" lang="en-US" sz="1400">
                <a:latin typeface="Times New Roman"/>
                <a:ea typeface="Times New Roman"/>
                <a:cs typeface="Times New Roman"/>
                <a:sym typeface="Times New Roman"/>
              </a:rPr>
              <a:t>correlate the problems</a:t>
            </a:r>
            <a:r>
              <a:rPr lang="en-US" sz="1400">
                <a:latin typeface="Times New Roman"/>
                <a:ea typeface="Times New Roman"/>
                <a:cs typeface="Times New Roman"/>
                <a:sym typeface="Times New Roman"/>
              </a:rPr>
              <a:t> back up to the data producer to fix data at the source.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To solve these problems, DLT includes </a:t>
            </a:r>
            <a:r>
              <a:rPr b="1" lang="en-US" sz="1400">
                <a:latin typeface="Times New Roman"/>
                <a:ea typeface="Times New Roman"/>
                <a:cs typeface="Times New Roman"/>
                <a:sym typeface="Times New Roman"/>
              </a:rPr>
              <a:t>first class support for data quality management and monitoring</a:t>
            </a:r>
            <a:r>
              <a:rPr lang="en-US" sz="1400">
                <a:latin typeface="Times New Roman"/>
                <a:ea typeface="Times New Roman"/>
                <a:cs typeface="Times New Roman"/>
                <a:sym typeface="Times New Roman"/>
              </a:rPr>
              <a:t> tools using a feature called Expectations.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Expectations helps prevent bad data from flowing into tables, lets your measure data quality, and provide tools to troubleshoot bad data.</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You use expectations to define data quality </a:t>
            </a:r>
            <a:r>
              <a:rPr b="1" lang="en-US" sz="1400">
                <a:latin typeface="Times New Roman"/>
                <a:ea typeface="Times New Roman"/>
                <a:cs typeface="Times New Roman"/>
                <a:sym typeface="Times New Roman"/>
              </a:rPr>
              <a:t>constraints</a:t>
            </a:r>
            <a:r>
              <a:rPr lang="en-US" sz="1400">
                <a:latin typeface="Times New Roman"/>
                <a:ea typeface="Times New Roman"/>
                <a:cs typeface="Times New Roman"/>
                <a:sym typeface="Times New Roman"/>
              </a:rPr>
              <a:t> on the contents of a dataset. An expectation consists of a description, an invariant, and an action to take when a record fails the invariant. You apply expectations to queries using Python decorators or SQL constraint clauses.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DLT supports the ability to configure flexible policies on expectations. You are able to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Retain</a:t>
            </a:r>
            <a:r>
              <a:rPr lang="en-US" sz="1400">
                <a:latin typeface="Times New Roman"/>
                <a:ea typeface="Times New Roman"/>
                <a:cs typeface="Times New Roman"/>
                <a:sym typeface="Times New Roman"/>
              </a:rPr>
              <a:t> the row but log an error</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Drop</a:t>
            </a:r>
            <a:r>
              <a:rPr lang="en-US" sz="1400">
                <a:latin typeface="Times New Roman"/>
                <a:ea typeface="Times New Roman"/>
                <a:cs typeface="Times New Roman"/>
                <a:sym typeface="Times New Roman"/>
              </a:rPr>
              <a:t> the row so it doesn’t end up in the target table</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Or </a:t>
            </a:r>
            <a:r>
              <a:rPr b="1" lang="en-US" sz="1400">
                <a:latin typeface="Times New Roman"/>
                <a:ea typeface="Times New Roman"/>
                <a:cs typeface="Times New Roman"/>
                <a:sym typeface="Times New Roman"/>
              </a:rPr>
              <a:t>halt</a:t>
            </a:r>
            <a:r>
              <a:rPr lang="en-US" sz="1400">
                <a:latin typeface="Times New Roman"/>
                <a:ea typeface="Times New Roman"/>
                <a:cs typeface="Times New Roman"/>
                <a:sym typeface="Times New Roman"/>
              </a:rPr>
              <a:t> the entire pipeline. When a pipeline fails because of an expectation violation, you must fix the pipeline code to handle the invalid data correctly before re-running the pipeline.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DLT provides monitoring UIs</a:t>
            </a:r>
            <a:r>
              <a:rPr lang="en-US" sz="1400">
                <a:latin typeface="Times New Roman"/>
                <a:ea typeface="Times New Roman"/>
                <a:cs typeface="Times New Roman"/>
                <a:sym typeface="Times New Roman"/>
              </a:rPr>
              <a:t> that provide run-time statistics like number of rows process, failed, as well as metrics on a per-expectations basis. You can also look at historical performance (previous runs) with a click of a button - allowing you to track pipeline performance and data quality over time.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Some customers also use expectations as a way to do data </a:t>
            </a:r>
            <a:r>
              <a:rPr b="1" lang="en-US" sz="1400">
                <a:latin typeface="Times New Roman"/>
                <a:ea typeface="Times New Roman"/>
                <a:cs typeface="Times New Roman"/>
                <a:sym typeface="Times New Roman"/>
              </a:rPr>
              <a:t>exploration and classification</a:t>
            </a:r>
            <a:r>
              <a:rPr lang="en-US" sz="1400">
                <a:latin typeface="Times New Roman"/>
                <a:ea typeface="Times New Roman"/>
                <a:cs typeface="Times New Roman"/>
                <a:sym typeface="Times New Roman"/>
              </a:rPr>
              <a:t> of a new data set. For example your can use expectation to determine the % of values in a particular column are NULL, measure the number of invalid emails address, and more.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other reason why customers choose DLT is because of it’s </a:t>
            </a:r>
            <a:r>
              <a:rPr b="1" lang="en-US" sz="1400">
                <a:latin typeface="Times New Roman"/>
                <a:ea typeface="Times New Roman"/>
                <a:cs typeface="Times New Roman"/>
                <a:sym typeface="Times New Roman"/>
              </a:rPr>
              <a:t>differentiated data quality</a:t>
            </a:r>
            <a:r>
              <a:rPr lang="en-US" sz="1400">
                <a:latin typeface="Times New Roman"/>
                <a:ea typeface="Times New Roman"/>
                <a:cs typeface="Times New Roman"/>
                <a:sym typeface="Times New Roman"/>
              </a:rPr>
              <a:t> capabilities. Data quality remains a huge problems for most customers who manage data pipelines.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Customers tell us that their organization suffers from low trust in their data. And data engineers struggle to quickly identify data quality issues before they make their way into reports and ML models, and when they do discover quality issues, it’s hard to correlate the problems back up to the data producer to fix data at the source.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To solve these problems, DLT includes </a:t>
            </a:r>
            <a:r>
              <a:rPr b="1" lang="en-US" sz="1400">
                <a:latin typeface="Times New Roman"/>
                <a:ea typeface="Times New Roman"/>
                <a:cs typeface="Times New Roman"/>
                <a:sym typeface="Times New Roman"/>
              </a:rPr>
              <a:t>first class support for data quality management and monitoring</a:t>
            </a:r>
            <a:r>
              <a:rPr lang="en-US" sz="1400">
                <a:latin typeface="Times New Roman"/>
                <a:ea typeface="Times New Roman"/>
                <a:cs typeface="Times New Roman"/>
                <a:sym typeface="Times New Roman"/>
              </a:rPr>
              <a:t> tools using a feature called Expectations. Expectations helps prevent bad data from flowing into tables, lets your measure data quality, and provide tools to troubleshoot bad data.</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You use expectations to define data quality </a:t>
            </a:r>
            <a:r>
              <a:rPr b="1" lang="en-US" sz="1400">
                <a:latin typeface="Times New Roman"/>
                <a:ea typeface="Times New Roman"/>
                <a:cs typeface="Times New Roman"/>
                <a:sym typeface="Times New Roman"/>
              </a:rPr>
              <a:t>constraints</a:t>
            </a:r>
            <a:r>
              <a:rPr lang="en-US" sz="1400">
                <a:latin typeface="Times New Roman"/>
                <a:ea typeface="Times New Roman"/>
                <a:cs typeface="Times New Roman"/>
                <a:sym typeface="Times New Roman"/>
              </a:rPr>
              <a:t> on the contents of a dataset. An expectation consists of a description, an invariant, and an action to take when a record fails the invariant. You apply expectations to queries using Python decorators or SQL constraint clauses.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Use the </a:t>
            </a:r>
            <a:r>
              <a:rPr b="1" lang="en-US" sz="1400">
                <a:latin typeface="Times New Roman"/>
                <a:ea typeface="Times New Roman"/>
                <a:cs typeface="Times New Roman"/>
                <a:sym typeface="Times New Roman"/>
              </a:rPr>
              <a:t>expect, expect or drop, and expect or fail expectations</a:t>
            </a:r>
            <a:r>
              <a:rPr lang="en-US" sz="1400">
                <a:latin typeface="Times New Roman"/>
                <a:ea typeface="Times New Roman"/>
                <a:cs typeface="Times New Roman"/>
                <a:sym typeface="Times New Roman"/>
              </a:rPr>
              <a:t> with Python or SQL queries to define a single data quality constraint. You can define expectations with one or more data quality constraints in SQL or Python pipelines.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New, improved UIs for </a:t>
            </a:r>
            <a:r>
              <a:rPr b="1" lang="en-US" sz="1400">
                <a:latin typeface="Times New Roman"/>
                <a:ea typeface="Times New Roman"/>
                <a:cs typeface="Times New Roman"/>
                <a:sym typeface="Times New Roman"/>
              </a:rPr>
              <a:t>DLT monitoring UIs</a:t>
            </a:r>
            <a:r>
              <a:rPr lang="en-US" sz="1400">
                <a:latin typeface="Times New Roman"/>
                <a:ea typeface="Times New Roman"/>
                <a:cs typeface="Times New Roman"/>
                <a:sym typeface="Times New Roman"/>
              </a:rPr>
              <a:t> provide detailed view into the run-time stats of a DLT pipeline. Historical performance (previous runs) can be accessed with a click of a button allowing users to track pipeline performance and data quality over time.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Some customers also use expectations as a way to do data </a:t>
            </a:r>
            <a:r>
              <a:rPr b="1" lang="en-US" sz="1400">
                <a:latin typeface="Times New Roman"/>
                <a:ea typeface="Times New Roman"/>
                <a:cs typeface="Times New Roman"/>
                <a:sym typeface="Times New Roman"/>
              </a:rPr>
              <a:t>exploration and classification</a:t>
            </a:r>
            <a:r>
              <a:rPr lang="en-US" sz="1400">
                <a:latin typeface="Times New Roman"/>
                <a:ea typeface="Times New Roman"/>
                <a:cs typeface="Times New Roman"/>
                <a:sym typeface="Times New Roman"/>
              </a:rPr>
              <a:t> of a new data set. For example your can use expectation to determine the % of values in a particular column are NULL, measure the number of invalid emails address, and more.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400"/>
              <a:buFont typeface="Arial"/>
              <a:buNone/>
            </a:pPr>
            <a:r>
              <a:t/>
            </a:r>
            <a:endParaRPr sz="1400">
              <a:latin typeface="Times New Roman"/>
              <a:ea typeface="Times New Roman"/>
              <a:cs typeface="Times New Roman"/>
              <a:sym typeface="Times New Roman"/>
            </a:endParaRPr>
          </a:p>
        </p:txBody>
      </p:sp>
      <p:sp>
        <p:nvSpPr>
          <p:cNvPr id="2772" name="Google Shape;2772;g2cef62e9622_1_119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g2cef62e9622_1_1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0" name="Google Shape;2780;g2cef62e9622_1_120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sz="1200">
                <a:solidFill>
                  <a:srgbClr val="1B3139"/>
                </a:solidFill>
                <a:highlight>
                  <a:schemeClr val="lt1"/>
                </a:highlight>
                <a:latin typeface="DM Sans"/>
                <a:ea typeface="DM Sans"/>
                <a:cs typeface="DM Sans"/>
                <a:sym typeface="DM Sans"/>
              </a:rPr>
              <a:t>Delta Live Tables (DLT) is the first ETL framework that uses a simple declarative approach to building reliable data pipelines and automatically managing your infrastructure at scale so data analysts and engineers can spend less time on tooling and focus on getting value from data. With DLT, engineers are able to treat their data as code and apply modern software engineering best practices like testing, error handling, monitoring and documentation to deploy reliable pipelines at scale.</a:t>
            </a:r>
            <a:endParaRPr sz="1200">
              <a:solidFill>
                <a:srgbClr val="1B313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228600" lvl="0" marL="457200" rtl="0" algn="l">
              <a:lnSpc>
                <a:spcPct val="115000"/>
              </a:lnSpc>
              <a:spcBef>
                <a:spcPts val="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Accelerate ETL development:</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solutions that require you to manually hand-stitch fragments of code to build end-to-end pipelines, DLT makes it possible to declaratively express entire data flows in </a:t>
            </a:r>
            <a:r>
              <a:rPr b="1" lang="en-US" sz="1200">
                <a:solidFill>
                  <a:srgbClr val="1B3139"/>
                </a:solidFill>
                <a:highlight>
                  <a:schemeClr val="lt1"/>
                </a:highlight>
                <a:latin typeface="DM Sans"/>
                <a:ea typeface="DM Sans"/>
                <a:cs typeface="DM Sans"/>
                <a:sym typeface="DM Sans"/>
              </a:rPr>
              <a:t>SQL and Python.</a:t>
            </a:r>
            <a:endParaRPr b="1">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 In addition, DLT natively enables</a:t>
            </a:r>
            <a:r>
              <a:rPr b="1" lang="en-US" sz="1200">
                <a:solidFill>
                  <a:srgbClr val="1B3139"/>
                </a:solidFill>
                <a:highlight>
                  <a:schemeClr val="lt1"/>
                </a:highlight>
                <a:latin typeface="DM Sans"/>
                <a:ea typeface="DM Sans"/>
                <a:cs typeface="DM Sans"/>
                <a:sym typeface="DM Sans"/>
              </a:rPr>
              <a:t> modern software engineering best practices </a:t>
            </a:r>
            <a:r>
              <a:rPr lang="en-US" sz="1200">
                <a:solidFill>
                  <a:srgbClr val="1B3139"/>
                </a:solidFill>
                <a:highlight>
                  <a:schemeClr val="lt1"/>
                </a:highlight>
                <a:latin typeface="DM Sans"/>
                <a:ea typeface="DM Sans"/>
                <a:cs typeface="DM Sans"/>
                <a:sym typeface="DM Sans"/>
              </a:rPr>
              <a:t>like the ability to develop in environment(s) separate from production, the ability to easily test it before deploying, deploy and manage environments using parameterization, unit testing and documentation. As a result, you can simplify the development, testing, deployment, operations and monitoring of ETL pipelines with first-class constructs for expressing transformations, CI/CD, SLAs and quality expectations, and seamlessly handling batch and streaming in a single API.</a:t>
            </a:r>
            <a:endParaRPr sz="1200">
              <a:solidFill>
                <a:srgbClr val="1B3139"/>
              </a:solidFill>
              <a:highlight>
                <a:schemeClr val="lt1"/>
              </a:highlight>
              <a:latin typeface="DM Sans"/>
              <a:ea typeface="DM Sans"/>
              <a:cs typeface="DM Sans"/>
              <a:sym typeface="DM Sans"/>
            </a:endParaRPr>
          </a:p>
          <a:p>
            <a:pPr indent="-228600" lvl="0" marL="457200" rtl="0" algn="l">
              <a:lnSpc>
                <a:spcPct val="115000"/>
              </a:lnSpc>
              <a:spcBef>
                <a:spcPts val="30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Automatically manage infrastructure: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Sizing clusters</a:t>
            </a:r>
            <a:r>
              <a:rPr lang="en-US" sz="1200">
                <a:solidFill>
                  <a:srgbClr val="1B3139"/>
                </a:solidFill>
                <a:highlight>
                  <a:schemeClr val="lt1"/>
                </a:highlight>
                <a:latin typeface="DM Sans"/>
                <a:ea typeface="DM Sans"/>
                <a:cs typeface="DM Sans"/>
                <a:sym typeface="DM Sans"/>
              </a:rPr>
              <a:t> for optimal performance given changing, unpredictable data volumes can be challenging and lead to overprovisioning. DLT automatically scales compute to meet performance SLAs by providing the user with the option to set the minimum and maximum number of instances and let DLT size up the cluster according to cluster utilization.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Error handling </a:t>
            </a:r>
            <a:r>
              <a:rPr lang="en-US" sz="1200">
                <a:solidFill>
                  <a:srgbClr val="1B3139"/>
                </a:solidFill>
                <a:highlight>
                  <a:schemeClr val="lt1"/>
                </a:highlight>
                <a:latin typeface="DM Sans"/>
                <a:ea typeface="DM Sans"/>
                <a:cs typeface="DM Sans"/>
                <a:sym typeface="DM Sans"/>
              </a:rPr>
              <a:t>and recovery, and performance optimization are all handled automatically. With DLT, you can focus on data transformation instead of operations.</a:t>
            </a:r>
            <a:endParaRPr sz="1200">
              <a:solidFill>
                <a:srgbClr val="1B3139"/>
              </a:solidFill>
              <a:highlight>
                <a:schemeClr val="lt1"/>
              </a:highlight>
              <a:latin typeface="DM Sans"/>
              <a:ea typeface="DM Sans"/>
              <a:cs typeface="DM Sans"/>
              <a:sym typeface="DM Sans"/>
            </a:endParaRPr>
          </a:p>
          <a:p>
            <a:pPr indent="-228600" lvl="0" marL="457200" rtl="0" algn="l">
              <a:lnSpc>
                <a:spcPct val="115000"/>
              </a:lnSpc>
              <a:spcBef>
                <a:spcPts val="30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Data confidence: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DLT makes it easy to create trusted data sources by including first-class support for data quality management and monitoring tools using a feature called Expectations.</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Expectations help prevent bad data from flowing into tables, track data quality over time, and provide tools to troubleshoot bad data with granular pipeline observability so you get a high-fidelity lineage diagram of your pipeline, track dependencies, and aggregate data quality metrics across all of your pipelines.</a:t>
            </a:r>
            <a:endParaRPr sz="1200">
              <a:solidFill>
                <a:srgbClr val="1B3139"/>
              </a:solidFill>
              <a:highlight>
                <a:schemeClr val="lt1"/>
              </a:highlight>
              <a:latin typeface="DM Sans"/>
              <a:ea typeface="DM Sans"/>
              <a:cs typeface="DM Sans"/>
              <a:sym typeface="DM Sans"/>
            </a:endParaRPr>
          </a:p>
          <a:p>
            <a:pPr indent="-228600" lvl="0" marL="457200" rtl="0" algn="l">
              <a:lnSpc>
                <a:spcPct val="115000"/>
              </a:lnSpc>
              <a:spcBef>
                <a:spcPts val="30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Simplified batch and streaming:</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14400" rtl="0" algn="l">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other products that force you to deal with streaming and batch workloads separately, DLT supports any type of data workload with a single API so data engineers and analysts alike can build cloud-scale data pipelines faster and without needing to have advanced data engineering skills.</a:t>
            </a:r>
            <a:endParaRPr sz="1200">
              <a:solidFill>
                <a:srgbClr val="1B3139"/>
              </a:solidFill>
              <a:highlight>
                <a:schemeClr val="lt1"/>
              </a:highlight>
              <a:latin typeface="DM Sans"/>
              <a:ea typeface="DM Sans"/>
              <a:cs typeface="DM Sans"/>
              <a:sym typeface="DM Sans"/>
            </a:endParaRPr>
          </a:p>
          <a:p>
            <a:pPr indent="0" lvl="0" marL="0" rtl="0" algn="l">
              <a:spcBef>
                <a:spcPts val="300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2cef62e9622_1_120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Let’s look at how DLT allows analysts and data engineers to easily build production-ready streaming or batch ETL pipelines in SQL and Python.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DLT captures a declarative description of the full data pipelines to understand dependencies live and automate away virtually all of the inherent operational complexity.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As a result - data engineers and analysts can concentrate on writing data transformations and expressing data quality requirements, instead of worrying about operating and maintaining pipeline.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Let’s look at how: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 DLT automatically handles error handling and automatically recovering from failures without requiring user intervention. </a:t>
            </a:r>
            <a:endParaRPr/>
          </a:p>
          <a:p>
            <a:pPr indent="0" lvl="0" marL="0" rtl="0" algn="l">
              <a:lnSpc>
                <a:spcPct val="100000"/>
              </a:lnSpc>
              <a:spcBef>
                <a:spcPts val="0"/>
              </a:spcBef>
              <a:spcAft>
                <a:spcPts val="0"/>
              </a:spcAft>
              <a:buClr>
                <a:schemeClr val="dk1"/>
              </a:buClr>
              <a:buSzPts val="1100"/>
              <a:buFont typeface="Arial"/>
              <a:buNone/>
            </a:pPr>
            <a:r>
              <a:rPr lang="en-US"/>
              <a:t>- It provides tools to troubleshoot bad data with granular pipeline observability so you get a high-fidelity lineage diagram of your pipeline, track dependencies, and aggregate data quality metrics across all of your pipelines. </a:t>
            </a:r>
            <a:endParaRPr/>
          </a:p>
          <a:p>
            <a:pPr indent="0" lvl="0" marL="0" rtl="0" algn="l">
              <a:lnSpc>
                <a:spcPct val="100000"/>
              </a:lnSpc>
              <a:spcBef>
                <a:spcPts val="0"/>
              </a:spcBef>
              <a:spcAft>
                <a:spcPts val="0"/>
              </a:spcAft>
              <a:buClr>
                <a:schemeClr val="dk1"/>
              </a:buClr>
              <a:buSzPts val="1100"/>
              <a:buFont typeface="Arial"/>
              <a:buNone/>
            </a:pPr>
            <a:r>
              <a:rPr lang="en-US"/>
              <a:t>- DLT natively enables modern software engineering best practices like the ability to develop in environment(s) separate from production, the ability to easily test it before deploying, deploy and manage environments using parameterization, unit testing and documentation.</a:t>
            </a:r>
            <a:endParaRPr/>
          </a:p>
          <a:p>
            <a:pPr indent="0" lvl="0" marL="0" rtl="0" algn="l">
              <a:lnSpc>
                <a:spcPct val="100000"/>
              </a:lnSpc>
              <a:spcBef>
                <a:spcPts val="0"/>
              </a:spcBef>
              <a:spcAft>
                <a:spcPts val="0"/>
              </a:spcAft>
              <a:buClr>
                <a:schemeClr val="dk1"/>
              </a:buClr>
              <a:buSzPts val="1100"/>
              <a:buFont typeface="Arial"/>
              <a:buNone/>
            </a:pPr>
            <a:r>
              <a:rPr lang="en-US"/>
              <a:t>- Finally, DLT is fully integrated into Databricks Lakehouse so you can schedule pipelines with a single click, or set them to ‘continuous’ mode to automatically ingest new data as it arrives.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In the next section, we’ll dive into these capabilities more deeply.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2795" name="Google Shape;2795;g2cef62e9622_1_1206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g2cef62e9622_1_1214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2" name="Google Shape;2882;g2cef62e9622_1_121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The first thing I wanted to talk about is </a:t>
            </a:r>
            <a:r>
              <a:rPr b="1" lang="en-US" sz="1400">
                <a:latin typeface="Times New Roman"/>
                <a:ea typeface="Times New Roman"/>
                <a:cs typeface="Times New Roman"/>
                <a:sym typeface="Times New Roman"/>
              </a:rPr>
              <a:t>getting data into Delta Lake</a:t>
            </a:r>
            <a:r>
              <a:rPr lang="en-US" sz="1400">
                <a:latin typeface="Times New Roman"/>
                <a:ea typeface="Times New Roman"/>
                <a:cs typeface="Times New Roman"/>
                <a:sym typeface="Times New Roman"/>
              </a:rPr>
              <a:t>. Ingesting data has to be reliable and has to scale. As volume grows, you need a way to ingest data easily, and with the ability to do change-data-capture, or CDC.</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a:t>
            </a:r>
            <a:r>
              <a:rPr b="1" lang="en-US" sz="1400">
                <a:latin typeface="Times New Roman"/>
                <a:ea typeface="Times New Roman"/>
                <a:cs typeface="Times New Roman"/>
                <a:sym typeface="Times New Roman"/>
              </a:rPr>
              <a:t>incrementally and efficiently processes</a:t>
            </a:r>
            <a:r>
              <a:rPr lang="en-US" sz="1400">
                <a:latin typeface="Times New Roman"/>
                <a:ea typeface="Times New Roman"/>
                <a:cs typeface="Times New Roman"/>
                <a:sym typeface="Times New Roman"/>
              </a:rPr>
              <a:t> new data files as they arrive in cloud storage. Auto Loader provides a Structured Streaming source called cloudFiles. Given an input directory path on the cloud file storage, the cloudFiles source processes new files  with the option of also processing existing files in that directory.</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can also </a:t>
            </a:r>
            <a:r>
              <a:rPr b="1" lang="en-US" sz="1400">
                <a:latin typeface="Times New Roman"/>
                <a:ea typeface="Times New Roman"/>
                <a:cs typeface="Times New Roman"/>
                <a:sym typeface="Times New Roman"/>
              </a:rPr>
              <a:t>infer schemas automatically</a:t>
            </a:r>
            <a:r>
              <a:rPr lang="en-US" sz="1400">
                <a:latin typeface="Times New Roman"/>
                <a:ea typeface="Times New Roman"/>
                <a:cs typeface="Times New Roman"/>
                <a:sym typeface="Times New Roman"/>
              </a:rPr>
              <a:t>, as well as evolve schemas dynamically by detecting the introduction of new columns to your data so you don’t have to manage the tracking and handling of schema changes yourself.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can also </a:t>
            </a:r>
            <a:r>
              <a:rPr b="1" lang="en-US" sz="1400">
                <a:latin typeface="Times New Roman"/>
                <a:ea typeface="Times New Roman"/>
                <a:cs typeface="Times New Roman"/>
                <a:sym typeface="Times New Roman"/>
              </a:rPr>
              <a:t>“rescue” data</a:t>
            </a:r>
            <a:r>
              <a:rPr lang="en-US" sz="1400">
                <a:latin typeface="Times New Roman"/>
                <a:ea typeface="Times New Roman"/>
                <a:cs typeface="Times New Roman"/>
                <a:sym typeface="Times New Roman"/>
              </a:rPr>
              <a:t> that was unexpected (for example, of differing data types) and set it aside so that you can choose to access it later.</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Right now, schema evolution &amp; inference is supported for </a:t>
            </a:r>
            <a:r>
              <a:rPr b="1" lang="en-US" sz="1400">
                <a:latin typeface="Times New Roman"/>
                <a:ea typeface="Times New Roman"/>
                <a:cs typeface="Times New Roman"/>
                <a:sym typeface="Times New Roman"/>
              </a:rPr>
              <a:t>JSON and CSV and Parquet data</a:t>
            </a:r>
            <a:endParaRPr b="1"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first thing I wanted to talk about is getting data into Delta Lake. Ingesting data has to be reliable and has to scale. As volume grows, you need a way to ingest data easily, and with the ability to do change-data-capture, or CDC.</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Auto Loader incrementally and efficiently processes new data files as they arrive in cloud storage. Auto Loader provides a Structured Streaming source called cloudFiles. Given an input directory path on the cloud file storage, the cloudFiles source new files  with the option of also processing existing files in that directory.</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Auto Loader can also infer schemas automatically, as well as evolve schemas dynamically by detecting the introduction of new columns to your data so you don’t have to manage the tracking and handling of schema changes yourself. Auto Loader can also “rescue” data that was unexpected (for example, of differing data types) and set it aside so that you can choose to access it later.</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Right now, we have support for JSON and CSV data, where you can infer the schema of all the files, as well as automatically evolve the schema of all your downstream Delta Tables. And we're bringing that same support to the data sources of PARQUET and AVRO later this year.</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2883" name="Google Shape;2883;g2cef62e9622_1_121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g2cef62e9622_1_1216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0" name="Google Shape;2900;g2cef62e9622_1_121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While the Auto-Loader makes it easy to get data into Delta Lake,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data engineers still spend most of their time </a:t>
            </a:r>
            <a:r>
              <a:rPr b="1" lang="en-US" sz="1400">
                <a:solidFill>
                  <a:srgbClr val="1B3038"/>
                </a:solidFill>
                <a:latin typeface="Times New Roman"/>
                <a:ea typeface="Times New Roman"/>
                <a:cs typeface="Times New Roman"/>
                <a:sym typeface="Times New Roman"/>
              </a:rPr>
              <a:t>defining and writing code to manage the ETL lifecycle</a:t>
            </a:r>
            <a:r>
              <a:rPr lang="en-US" sz="1400">
                <a:solidFill>
                  <a:srgbClr val="1B3038"/>
                </a:solidFill>
                <a:latin typeface="Times New Roman"/>
                <a:ea typeface="Times New Roman"/>
                <a:cs typeface="Times New Roman"/>
                <a:sym typeface="Times New Roman"/>
              </a:rPr>
              <a:t>--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Instead of low-level hand-coding of ETL logic, data engineers leverage DLT APIs to build declarative pipelines – easily defining ‘what’ to do, not ‘how’ to do it</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And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DLT also offer both </a:t>
            </a:r>
            <a:r>
              <a:rPr b="1" lang="en-US" sz="1400">
                <a:solidFill>
                  <a:srgbClr val="1B3038"/>
                </a:solidFill>
                <a:latin typeface="Times New Roman"/>
                <a:ea typeface="Times New Roman"/>
                <a:cs typeface="Times New Roman"/>
                <a:sym typeface="Times New Roman"/>
              </a:rPr>
              <a:t>Python and SQL APIs</a:t>
            </a:r>
            <a:r>
              <a:rPr lang="en-US" sz="1400">
                <a:solidFill>
                  <a:srgbClr val="1B3038"/>
                </a:solidFill>
                <a:latin typeface="Times New Roman"/>
                <a:ea typeface="Times New Roman"/>
                <a:cs typeface="Times New Roman"/>
                <a:sym typeface="Times New Roman"/>
              </a:rPr>
              <a:t>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a:t>
            </a:r>
            <a:endParaRPr sz="1400">
              <a:solidFill>
                <a:srgbClr val="1B3038"/>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We hope that this will allow our customers to start more aggressively taking advantage of </a:t>
            </a:r>
            <a:r>
              <a:rPr b="1" lang="en-US" sz="1400">
                <a:solidFill>
                  <a:srgbClr val="1B3038"/>
                </a:solidFill>
                <a:latin typeface="Times New Roman"/>
                <a:ea typeface="Times New Roman"/>
                <a:cs typeface="Times New Roman"/>
                <a:sym typeface="Times New Roman"/>
              </a:rPr>
              <a:t>stream processing</a:t>
            </a:r>
            <a:r>
              <a:rPr lang="en-US" sz="1400">
                <a:solidFill>
                  <a:srgbClr val="1B3038"/>
                </a:solidFill>
                <a:latin typeface="Times New Roman"/>
                <a:ea typeface="Times New Roman"/>
                <a:cs typeface="Times New Roman"/>
                <a:sym typeface="Times New Roman"/>
              </a:rPr>
              <a:t> and designing their architectures with a streaming first view.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While the Auto-Loader makes it easy to get data into Delta Lake, data engineers still spend most of their time defining and writing code to manage the ETL lifecycle--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That’s why we developed Delta Live Tables. DLT is a Managed Service for ETL. Instead of low-level hand-coding of ETL logic, data engineers can leverage SQL or Python to build declarative pipelines – easily defining ‘what’ to do, not ‘how’ to do it.  With DLT, they specify how to transform and apply business logic, while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DLT also offer both Python and SQL APIs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We hope that this will allow our customers to start more aggressively taking advantage of incremental processing and designing their architectures with a streaming first view. </a:t>
            </a:r>
            <a:endParaRPr sz="1400">
              <a:latin typeface="Times New Roman"/>
              <a:ea typeface="Times New Roman"/>
              <a:cs typeface="Times New Roman"/>
              <a:sym typeface="Times New Roman"/>
            </a:endParaRPr>
          </a:p>
        </p:txBody>
      </p:sp>
      <p:sp>
        <p:nvSpPr>
          <p:cNvPr id="2901" name="Google Shape;2901;g2cef62e9622_1_1216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2cef62e9622_1_1218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9" name="Google Shape;2919;g2cef62e9622_1_1218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Lets talk about stream processing and change data capture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Delta Live Tables can ingest data from</a:t>
            </a:r>
            <a:r>
              <a:rPr b="1" lang="en-US" sz="1400">
                <a:latin typeface="Times New Roman"/>
                <a:ea typeface="Times New Roman"/>
                <a:cs typeface="Times New Roman"/>
                <a:sym typeface="Times New Roman"/>
              </a:rPr>
              <a:t> any data source </a:t>
            </a:r>
            <a:r>
              <a:rPr lang="en-US" sz="1400">
                <a:latin typeface="Times New Roman"/>
                <a:ea typeface="Times New Roman"/>
                <a:cs typeface="Times New Roman"/>
                <a:sym typeface="Times New Roman"/>
              </a:rPr>
              <a:t>that Databricks Runtime directly supports, any file in cloud storage such as Azure Data Lake Storage, AWS S3, or Google Cloud Storage,  or any file stored in DBFS.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Change data capture are</a:t>
            </a:r>
            <a:r>
              <a:rPr lang="en-US" sz="1400">
                <a:latin typeface="Times New Roman"/>
                <a:ea typeface="Times New Roman"/>
                <a:cs typeface="Times New Roman"/>
                <a:sym typeface="Times New Roman"/>
              </a:rPr>
              <a:t>- streams of insert, update, and delete events representing incremental updates to some original table.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Now - previously - in </a:t>
            </a:r>
            <a:r>
              <a:rPr b="1" lang="en-US" sz="1400">
                <a:latin typeface="Times New Roman"/>
                <a:ea typeface="Times New Roman"/>
                <a:cs typeface="Times New Roman"/>
                <a:sym typeface="Times New Roman"/>
              </a:rPr>
              <a:t>Structured Streaming</a:t>
            </a:r>
            <a:r>
              <a:rPr lang="en-US" sz="1400">
                <a:latin typeface="Times New Roman"/>
                <a:ea typeface="Times New Roman"/>
                <a:cs typeface="Times New Roman"/>
                <a:sym typeface="Times New Roman"/>
              </a:rPr>
              <a:t> - the best solution for ingesting change data capture is the MERGE INTO command, but this has </a:t>
            </a:r>
            <a:r>
              <a:rPr b="1" lang="en-US" sz="1400">
                <a:latin typeface="Times New Roman"/>
                <a:ea typeface="Times New Roman"/>
                <a:cs typeface="Times New Roman"/>
                <a:sym typeface="Times New Roman"/>
              </a:rPr>
              <a:t>significant usability challenges</a:t>
            </a:r>
            <a:r>
              <a:rPr lang="en-US" sz="1400">
                <a:latin typeface="Times New Roman"/>
                <a:ea typeface="Times New Roman"/>
                <a:cs typeface="Times New Roman"/>
                <a:sym typeface="Times New Roman"/>
              </a:rPr>
              <a:t>, especially when the source is a streaming set of changes. A canonical example requires as many as 300 lines of complex Scala code to handle sequencing and event reconciliation. In practice, many users cannot build a fully functional solution without extensive help from Databricks field engineers.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Delta Live Tables includes functionality to make change data capture seamless. The </a:t>
            </a:r>
            <a:r>
              <a:rPr b="1" lang="en-US" sz="1400">
                <a:latin typeface="Times New Roman"/>
                <a:ea typeface="Times New Roman"/>
                <a:cs typeface="Times New Roman"/>
                <a:sym typeface="Times New Roman"/>
              </a:rPr>
              <a:t>functionality</a:t>
            </a:r>
            <a:r>
              <a:rPr lang="en-US" sz="1400">
                <a:latin typeface="Times New Roman"/>
                <a:ea typeface="Times New Roman"/>
                <a:cs typeface="Times New Roman"/>
                <a:sym typeface="Times New Roman"/>
              </a:rPr>
              <a:t> includes:</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a new, </a:t>
            </a:r>
            <a:r>
              <a:rPr b="1" lang="en-US" sz="1400">
                <a:latin typeface="Times New Roman"/>
                <a:ea typeface="Times New Roman"/>
                <a:cs typeface="Times New Roman"/>
                <a:sym typeface="Times New Roman"/>
              </a:rPr>
              <a:t>declarative API </a:t>
            </a:r>
            <a:r>
              <a:rPr lang="en-US" sz="1400">
                <a:latin typeface="Times New Roman"/>
                <a:ea typeface="Times New Roman"/>
                <a:cs typeface="Times New Roman"/>
                <a:sym typeface="Times New Roman"/>
              </a:rPr>
              <a:t>that lets users perform streaming CDC to a given target Delta table. Users can specify which row in the target should be inserted or updated by specifying a composite primary key as well as supply conditions for when to delete rows.</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Ordering</a:t>
            </a:r>
            <a:r>
              <a:rPr lang="en-US" sz="1400">
                <a:latin typeface="Times New Roman"/>
                <a:ea typeface="Times New Roman"/>
                <a:cs typeface="Times New Roman"/>
                <a:sym typeface="Times New Roman"/>
              </a:rPr>
              <a:t> is handled implicitly. Events can arrive out of order, but the final result should be the same as if they were applied in the correct order, based on a user specified sequencing column.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We also include support for </a:t>
            </a:r>
            <a:r>
              <a:rPr b="1" lang="en-US" sz="1400">
                <a:latin typeface="Times New Roman"/>
                <a:ea typeface="Times New Roman"/>
                <a:cs typeface="Times New Roman"/>
                <a:sym typeface="Times New Roman"/>
              </a:rPr>
              <a:t>partial Updates</a:t>
            </a:r>
            <a:r>
              <a:rPr lang="en-US" sz="1400">
                <a:latin typeface="Times New Roman"/>
                <a:ea typeface="Times New Roman"/>
                <a:cs typeface="Times New Roman"/>
                <a:sym typeface="Times New Roman"/>
              </a:rPr>
              <a:t>: Some systems produce change records that contain only a subset of the fields in the target tabl, and unmodified columns are represented as NULLs. Delta Live Tables can coalesce these partial updates into a single complete / up-to-date row.</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DLT also handled </a:t>
            </a:r>
            <a:r>
              <a:rPr b="1" lang="en-US" sz="1400">
                <a:latin typeface="Times New Roman"/>
                <a:ea typeface="Times New Roman"/>
                <a:cs typeface="Times New Roman"/>
                <a:sym typeface="Times New Roman"/>
              </a:rPr>
              <a:t>schema Evolution</a:t>
            </a:r>
            <a:r>
              <a:rPr lang="en-US" sz="1400">
                <a:latin typeface="Times New Roman"/>
                <a:ea typeface="Times New Roman"/>
                <a:cs typeface="Times New Roman"/>
                <a:sym typeface="Times New Roman"/>
              </a:rPr>
              <a:t>: Users should not need to write complicated DDL to evolve the schema of the target table. Instead columns should automatically be added to the target table, even for complex / nested schemas.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Customers who have used DLT tell us that the </a:t>
            </a:r>
            <a:r>
              <a:rPr b="1" lang="en-US" sz="1400">
                <a:latin typeface="Times New Roman"/>
                <a:ea typeface="Times New Roman"/>
                <a:cs typeface="Times New Roman"/>
                <a:sym typeface="Times New Roman"/>
              </a:rPr>
              <a:t>simplicity</a:t>
            </a:r>
            <a:r>
              <a:rPr lang="en-US" sz="1400">
                <a:latin typeface="Times New Roman"/>
                <a:ea typeface="Times New Roman"/>
                <a:cs typeface="Times New Roman"/>
                <a:sym typeface="Times New Roman"/>
              </a:rPr>
              <a:t> it offers is one of the main reasons why they plan to adopt it widely in their organization.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Delta Live Tables can ingest data from</a:t>
            </a:r>
            <a:r>
              <a:rPr b="1" lang="en-US" sz="1400">
                <a:latin typeface="Times New Roman"/>
                <a:ea typeface="Times New Roman"/>
                <a:cs typeface="Times New Roman"/>
                <a:sym typeface="Times New Roman"/>
              </a:rPr>
              <a:t> any data source </a:t>
            </a:r>
            <a:r>
              <a:rPr lang="en-US" sz="1400">
                <a:latin typeface="Times New Roman"/>
                <a:ea typeface="Times New Roman"/>
                <a:cs typeface="Times New Roman"/>
                <a:sym typeface="Times New Roman"/>
              </a:rPr>
              <a:t>that Databricks Runtime directly supports, any file in cloud storage such as Azure Data Lake Storage, AWS S3, or Google Cloud Storage,  or any file stored in DBFS.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One prevalent </a:t>
            </a:r>
            <a:r>
              <a:rPr b="1" lang="en-US" sz="1400">
                <a:latin typeface="Times New Roman"/>
                <a:ea typeface="Times New Roman"/>
                <a:cs typeface="Times New Roman"/>
                <a:sym typeface="Times New Roman"/>
              </a:rPr>
              <a:t>source</a:t>
            </a:r>
            <a:r>
              <a:rPr lang="en-US" sz="1400">
                <a:latin typeface="Times New Roman"/>
                <a:ea typeface="Times New Roman"/>
                <a:cs typeface="Times New Roman"/>
                <a:sym typeface="Times New Roman"/>
              </a:rPr>
              <a:t> of incoming data is change data capture--streams of insert, update, and delete events representing incremental updates to some original table.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Now - in Structured Streaming - the best solution for ingesting change data capture is the MERGE INTO command, but this has </a:t>
            </a:r>
            <a:r>
              <a:rPr b="1" lang="en-US" sz="1400">
                <a:latin typeface="Times New Roman"/>
                <a:ea typeface="Times New Roman"/>
                <a:cs typeface="Times New Roman"/>
                <a:sym typeface="Times New Roman"/>
              </a:rPr>
              <a:t>significant usability challenges</a:t>
            </a:r>
            <a:r>
              <a:rPr lang="en-US" sz="1400">
                <a:latin typeface="Times New Roman"/>
                <a:ea typeface="Times New Roman"/>
                <a:cs typeface="Times New Roman"/>
                <a:sym typeface="Times New Roman"/>
              </a:rPr>
              <a:t>, especially when the source is a streaming set of changes. A canonical example requires as many as 300 lines of complex Scala code to handle sequencing and event reconciliation. In practice, many users cannot build a fully functional solution without extensive help from Databricks field engineers.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Delta Live Tables includes functionality to make change data capture seamless. The </a:t>
            </a:r>
            <a:r>
              <a:rPr b="1" lang="en-US" sz="1400">
                <a:latin typeface="Times New Roman"/>
                <a:ea typeface="Times New Roman"/>
                <a:cs typeface="Times New Roman"/>
                <a:sym typeface="Times New Roman"/>
              </a:rPr>
              <a:t>functionality</a:t>
            </a:r>
            <a:r>
              <a:rPr lang="en-US" sz="1400">
                <a:latin typeface="Times New Roman"/>
                <a:ea typeface="Times New Roman"/>
                <a:cs typeface="Times New Roman"/>
                <a:sym typeface="Times New Roman"/>
              </a:rPr>
              <a:t> includes: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 a new, </a:t>
            </a:r>
            <a:r>
              <a:rPr b="1" lang="en-US" sz="1400">
                <a:latin typeface="Times New Roman"/>
                <a:ea typeface="Times New Roman"/>
                <a:cs typeface="Times New Roman"/>
                <a:sym typeface="Times New Roman"/>
              </a:rPr>
              <a:t>declarative API </a:t>
            </a:r>
            <a:r>
              <a:rPr lang="en-US" sz="1400">
                <a:latin typeface="Times New Roman"/>
                <a:ea typeface="Times New Roman"/>
                <a:cs typeface="Times New Roman"/>
                <a:sym typeface="Times New Roman"/>
              </a:rPr>
              <a:t>that lets users perform streaming CDC to a given target Delta table. Users can specify which row in the target should be inserted or updated by specifying a composite primary key as well as supply conditions for when to delete rows.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Ordering</a:t>
            </a:r>
            <a:r>
              <a:rPr lang="en-US" sz="1400">
                <a:latin typeface="Times New Roman"/>
                <a:ea typeface="Times New Roman"/>
                <a:cs typeface="Times New Roman"/>
                <a:sym typeface="Times New Roman"/>
              </a:rPr>
              <a:t> is handled implicitly. Events can arrive out of order, but the final result should be the same as if they were applied in the correct order, based on a user specified sequencing column.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We also include support for </a:t>
            </a:r>
            <a:r>
              <a:rPr b="1" lang="en-US" sz="1400">
                <a:latin typeface="Times New Roman"/>
                <a:ea typeface="Times New Roman"/>
                <a:cs typeface="Times New Roman"/>
                <a:sym typeface="Times New Roman"/>
              </a:rPr>
              <a:t>partial Updates</a:t>
            </a:r>
            <a:r>
              <a:rPr lang="en-US" sz="1400">
                <a:latin typeface="Times New Roman"/>
                <a:ea typeface="Times New Roman"/>
                <a:cs typeface="Times New Roman"/>
                <a:sym typeface="Times New Roman"/>
              </a:rPr>
              <a:t>: Some systems produce change records that contain only a subset of the fields in the target table. Unmodified columns are either null or are not present in a given source. Delta Live Tables can coalesce these partial updates into a single complete / up-to-date row.</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DLT also handled </a:t>
            </a:r>
            <a:r>
              <a:rPr b="1" lang="en-US" sz="1400">
                <a:latin typeface="Times New Roman"/>
                <a:ea typeface="Times New Roman"/>
                <a:cs typeface="Times New Roman"/>
                <a:sym typeface="Times New Roman"/>
              </a:rPr>
              <a:t>schema Evolution</a:t>
            </a:r>
            <a:r>
              <a:rPr lang="en-US" sz="1400">
                <a:latin typeface="Times New Roman"/>
                <a:ea typeface="Times New Roman"/>
                <a:cs typeface="Times New Roman"/>
                <a:sym typeface="Times New Roman"/>
              </a:rPr>
              <a:t>: Users should not need to write complicated DDL to evolve the schema of the target table. Instead columns should automatically be added to the target table, even for complex / nested schemas.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Customers who have used DLT tell us that the </a:t>
            </a:r>
            <a:r>
              <a:rPr b="1" lang="en-US" sz="1400">
                <a:latin typeface="Times New Roman"/>
                <a:ea typeface="Times New Roman"/>
                <a:cs typeface="Times New Roman"/>
                <a:sym typeface="Times New Roman"/>
              </a:rPr>
              <a:t>simplicity</a:t>
            </a:r>
            <a:r>
              <a:rPr lang="en-US" sz="1400">
                <a:latin typeface="Times New Roman"/>
                <a:ea typeface="Times New Roman"/>
                <a:cs typeface="Times New Roman"/>
                <a:sym typeface="Times New Roman"/>
              </a:rPr>
              <a:t> it offers is one of the main reasons why they plan to adopt it widely in their organization.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2920" name="Google Shape;2920;g2cef62e9622_1_121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5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3.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4.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8.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4.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 Id="rId3" Type="http://schemas.openxmlformats.org/officeDocument/2006/relationships/image" Target="../media/image46.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0.png"/><Relationship Id="rId3" Type="http://schemas.openxmlformats.org/officeDocument/2006/relationships/image" Target="../media/image47.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3.png"/><Relationship Id="rId3" Type="http://schemas.openxmlformats.org/officeDocument/2006/relationships/image" Target="../media/image56.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3.png"/><Relationship Id="rId3" Type="http://schemas.openxmlformats.org/officeDocument/2006/relationships/image" Target="../media/image56.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2.png"/><Relationship Id="rId3" Type="http://schemas.openxmlformats.org/officeDocument/2006/relationships/image" Target="../media/image50.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2.png"/><Relationship Id="rId3" Type="http://schemas.openxmlformats.org/officeDocument/2006/relationships/image" Target="../media/image50.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2.png"/><Relationship Id="rId3" Type="http://schemas.openxmlformats.org/officeDocument/2006/relationships/image" Target="../media/image5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7.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2.png"/><Relationship Id="rId3" Type="http://schemas.openxmlformats.org/officeDocument/2006/relationships/image" Target="../media/image50.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4.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4.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 Id="rId3" Type="http://schemas.openxmlformats.org/officeDocument/2006/relationships/image" Target="../media/image59.png"/><Relationship Id="rId4" Type="http://schemas.openxmlformats.org/officeDocument/2006/relationships/image" Target="../media/image65.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 Id="rId3" Type="http://schemas.openxmlformats.org/officeDocument/2006/relationships/image" Target="../media/image59.png"/><Relationship Id="rId4" Type="http://schemas.openxmlformats.org/officeDocument/2006/relationships/image" Target="../media/image65.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0.jpg"/><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73.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1.png"/><Relationship Id="rId3" Type="http://schemas.openxmlformats.org/officeDocument/2006/relationships/image" Target="../media/image59.png"/><Relationship Id="rId4" Type="http://schemas.openxmlformats.org/officeDocument/2006/relationships/image" Target="../media/image65.png"/><Relationship Id="rId5" Type="http://schemas.openxmlformats.org/officeDocument/2006/relationships/image" Target="../media/image72.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6.jpg"/><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73.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7.png"/><Relationship Id="rId3" Type="http://schemas.openxmlformats.org/officeDocument/2006/relationships/image" Target="../media/image74.png"/><Relationship Id="rId4" Type="http://schemas.openxmlformats.org/officeDocument/2006/relationships/image" Target="../media/image172.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9.png"/><Relationship Id="rId3" Type="http://schemas.openxmlformats.org/officeDocument/2006/relationships/image" Target="../media/image68.png"/><Relationship Id="rId4" Type="http://schemas.openxmlformats.org/officeDocument/2006/relationships/image" Target="../media/image59.png"/><Relationship Id="rId5" Type="http://schemas.openxmlformats.org/officeDocument/2006/relationships/image" Target="../media/image65.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6.png"/><Relationship Id="rId3" Type="http://schemas.openxmlformats.org/officeDocument/2006/relationships/image" Target="../media/image74.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0.jpg"/><Relationship Id="rId3" Type="http://schemas.openxmlformats.org/officeDocument/2006/relationships/image" Target="../media/image78.png"/><Relationship Id="rId4" Type="http://schemas.openxmlformats.org/officeDocument/2006/relationships/image" Target="../media/image61.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0.jpg"/><Relationship Id="rId3" Type="http://schemas.openxmlformats.org/officeDocument/2006/relationships/image" Target="../media/image61.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5.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8.png"/><Relationship Id="rId3" Type="http://schemas.openxmlformats.org/officeDocument/2006/relationships/image" Target="../media/image75.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3.png"/><Relationship Id="rId3" Type="http://schemas.openxmlformats.org/officeDocument/2006/relationships/image" Target="../media/image61.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3.png"/><Relationship Id="rId3" Type="http://schemas.openxmlformats.org/officeDocument/2006/relationships/image" Target="../media/image61.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3.png"/><Relationship Id="rId3" Type="http://schemas.openxmlformats.org/officeDocument/2006/relationships/image" Target="../media/image61.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0.jpg"/><Relationship Id="rId3" Type="http://schemas.openxmlformats.org/officeDocument/2006/relationships/image" Target="../media/image90.png"/><Relationship Id="rId4" Type="http://schemas.openxmlformats.org/officeDocument/2006/relationships/image" Target="../media/image73.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6.jpg"/><Relationship Id="rId3" Type="http://schemas.openxmlformats.org/officeDocument/2006/relationships/image" Target="../media/image90.png"/><Relationship Id="rId4" Type="http://schemas.openxmlformats.org/officeDocument/2006/relationships/image" Target="../media/image73.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3.png"/><Relationship Id="rId3" Type="http://schemas.openxmlformats.org/officeDocument/2006/relationships/image" Target="../media/image7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3.png"/><Relationship Id="rId3" Type="http://schemas.openxmlformats.org/officeDocument/2006/relationships/image" Target="../media/image7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3.png"/><Relationship Id="rId3" Type="http://schemas.openxmlformats.org/officeDocument/2006/relationships/image" Target="../media/image72.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93.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1" name="Google Shape;21;p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2" name="Google Shape;22;p3"/>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23" name="Google Shape;23;p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4" name="Google Shape;24;p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5" name="Google Shape;25;p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6" name="Google Shape;26;p3"/>
          <p:cNvPicPr preferRelativeResize="0"/>
          <p:nvPr/>
        </p:nvPicPr>
        <p:blipFill>
          <a:blip r:embed="rId3">
            <a:alphaModFix/>
          </a:blip>
          <a:stretch>
            <a:fillRect/>
          </a:stretch>
        </p:blipFill>
        <p:spPr>
          <a:xfrm>
            <a:off x="6539594" y="608125"/>
            <a:ext cx="5650993" cy="56417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96" name="Shape 96"/>
        <p:cNvGrpSpPr/>
        <p:nvPr/>
      </p:nvGrpSpPr>
      <p:grpSpPr>
        <a:xfrm>
          <a:off x="0" y="0"/>
          <a:ext cx="0" cy="0"/>
          <a:chOff x="0" y="0"/>
          <a:chExt cx="0" cy="0"/>
        </a:xfrm>
      </p:grpSpPr>
      <p:sp>
        <p:nvSpPr>
          <p:cNvPr id="97" name="Google Shape;97;p12"/>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 name="Google Shape;98;p12"/>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9" name="Google Shape;99;p12"/>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0" name="Google Shape;100;p1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1" name="Google Shape;101;p12"/>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2" name="Google Shape;102;p12"/>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3" name="Google Shape;103;p12"/>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4" name="Google Shape;104;p12"/>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5" name="Google Shape;105;p12"/>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6" name="Google Shape;106;p12"/>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7" name="Google Shape;107;p12"/>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8" name="Google Shape;108;p1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811" name="Shape 811"/>
        <p:cNvGrpSpPr/>
        <p:nvPr/>
      </p:nvGrpSpPr>
      <p:grpSpPr>
        <a:xfrm>
          <a:off x="0" y="0"/>
          <a:ext cx="0" cy="0"/>
          <a:chOff x="0" y="0"/>
          <a:chExt cx="0" cy="0"/>
        </a:xfrm>
      </p:grpSpPr>
      <p:sp>
        <p:nvSpPr>
          <p:cNvPr id="812" name="Google Shape;812;p104"/>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13" name="Google Shape;813;p104"/>
          <p:cNvSpPr/>
          <p:nvPr/>
        </p:nvSpPr>
        <p:spPr>
          <a:xfrm>
            <a:off x="10222938"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4" name="Google Shape;814;p104"/>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5" name="Google Shape;815;p10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16" name="Google Shape;816;p104"/>
          <p:cNvSpPr/>
          <p:nvPr/>
        </p:nvSpPr>
        <p:spPr>
          <a:xfrm rot="10800000">
            <a:off x="10205209"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7" name="Google Shape;817;p104"/>
          <p:cNvSpPr/>
          <p:nvPr/>
        </p:nvSpPr>
        <p:spPr>
          <a:xfrm rot="-5400000">
            <a:off x="10207871"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8" name="Google Shape;818;p104"/>
          <p:cNvSpPr/>
          <p:nvPr/>
        </p:nvSpPr>
        <p:spPr>
          <a:xfrm rot="-5400000">
            <a:off x="8289724"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819" name="Google Shape;819;p104"/>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0" name="Google Shape;820;p104"/>
          <p:cNvSpPr/>
          <p:nvPr/>
        </p:nvSpPr>
        <p:spPr>
          <a:xfrm>
            <a:off x="9726666"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1" name="Google Shape;821;p104"/>
          <p:cNvSpPr/>
          <p:nvPr/>
        </p:nvSpPr>
        <p:spPr>
          <a:xfrm rot="10800000">
            <a:off x="10205209"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2" name="Google Shape;822;p104"/>
          <p:cNvSpPr/>
          <p:nvPr/>
        </p:nvSpPr>
        <p:spPr>
          <a:xfrm rot="-5400000">
            <a:off x="10205188"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823" name="Google Shape;823;p104"/>
          <p:cNvCxnSpPr/>
          <p:nvPr/>
        </p:nvCxnSpPr>
        <p:spPr>
          <a:xfrm>
            <a:off x="1137505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24" name="Google Shape;824;p104"/>
          <p:cNvCxnSpPr/>
          <p:nvPr/>
        </p:nvCxnSpPr>
        <p:spPr>
          <a:xfrm>
            <a:off x="115409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25" name="Google Shape;825;p104"/>
          <p:cNvCxnSpPr/>
          <p:nvPr/>
        </p:nvCxnSpPr>
        <p:spPr>
          <a:xfrm>
            <a:off x="1170692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26" name="Google Shape;826;p104"/>
          <p:cNvCxnSpPr/>
          <p:nvPr/>
        </p:nvCxnSpPr>
        <p:spPr>
          <a:xfrm>
            <a:off x="1187285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27" name="Google Shape;827;p104"/>
          <p:cNvCxnSpPr/>
          <p:nvPr/>
        </p:nvCxnSpPr>
        <p:spPr>
          <a:xfrm>
            <a:off x="12038790"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828" name="Shape 828"/>
        <p:cNvGrpSpPr/>
        <p:nvPr/>
      </p:nvGrpSpPr>
      <p:grpSpPr>
        <a:xfrm>
          <a:off x="0" y="0"/>
          <a:ext cx="0" cy="0"/>
          <a:chOff x="0" y="0"/>
          <a:chExt cx="0" cy="0"/>
        </a:xfrm>
      </p:grpSpPr>
      <p:pic>
        <p:nvPicPr>
          <p:cNvPr id="829" name="Google Shape;829;p105"/>
          <p:cNvPicPr preferRelativeResize="0"/>
          <p:nvPr/>
        </p:nvPicPr>
        <p:blipFill rotWithShape="1">
          <a:blip r:embed="rId2">
            <a:alphaModFix/>
          </a:blip>
          <a:srcRect b="0" l="0" r="0" t="0"/>
          <a:stretch/>
        </p:blipFill>
        <p:spPr>
          <a:xfrm>
            <a:off x="3021998" y="2819733"/>
            <a:ext cx="6146561" cy="974266"/>
          </a:xfrm>
          <a:prstGeom prst="rect">
            <a:avLst/>
          </a:prstGeom>
          <a:noFill/>
          <a:ln>
            <a:noFill/>
          </a:ln>
        </p:spPr>
      </p:pic>
      <p:sp>
        <p:nvSpPr>
          <p:cNvPr id="830" name="Google Shape;830;p10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831" name="Shape 831"/>
        <p:cNvGrpSpPr/>
        <p:nvPr/>
      </p:nvGrpSpPr>
      <p:grpSpPr>
        <a:xfrm>
          <a:off x="0" y="0"/>
          <a:ext cx="0" cy="0"/>
          <a:chOff x="0" y="0"/>
          <a:chExt cx="0" cy="0"/>
        </a:xfrm>
      </p:grpSpPr>
      <p:pic>
        <p:nvPicPr>
          <p:cNvPr id="832" name="Google Shape;832;p106"/>
          <p:cNvPicPr preferRelativeResize="0"/>
          <p:nvPr/>
        </p:nvPicPr>
        <p:blipFill rotWithShape="1">
          <a:blip r:embed="rId2">
            <a:alphaModFix/>
          </a:blip>
          <a:srcRect b="0" l="0" r="0" t="0"/>
          <a:stretch/>
        </p:blipFill>
        <p:spPr>
          <a:xfrm>
            <a:off x="3021982" y="2819748"/>
            <a:ext cx="6146563" cy="977789"/>
          </a:xfrm>
          <a:prstGeom prst="rect">
            <a:avLst/>
          </a:prstGeom>
          <a:noFill/>
          <a:ln>
            <a:noFill/>
          </a:ln>
        </p:spPr>
      </p:pic>
      <p:sp>
        <p:nvSpPr>
          <p:cNvPr id="833" name="Google Shape;833;p10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834" name="Shape 834"/>
        <p:cNvGrpSpPr/>
        <p:nvPr/>
      </p:nvGrpSpPr>
      <p:grpSpPr>
        <a:xfrm>
          <a:off x="0" y="0"/>
          <a:ext cx="0" cy="0"/>
          <a:chOff x="0" y="0"/>
          <a:chExt cx="0" cy="0"/>
        </a:xfrm>
      </p:grpSpPr>
      <p:sp>
        <p:nvSpPr>
          <p:cNvPr id="835" name="Google Shape;835;p10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836" name="Google Shape;836;p107"/>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837" name="Google Shape;837;p10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838" name="Google Shape;838;p10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_DARK">
    <p:bg>
      <p:bgPr>
        <a:solidFill>
          <a:srgbClr val="000000"/>
        </a:solidFill>
      </p:bgPr>
    </p:bg>
    <p:spTree>
      <p:nvGrpSpPr>
        <p:cNvPr id="839" name="Shape 839"/>
        <p:cNvGrpSpPr/>
        <p:nvPr/>
      </p:nvGrpSpPr>
      <p:grpSpPr>
        <a:xfrm>
          <a:off x="0" y="0"/>
          <a:ext cx="0" cy="0"/>
          <a:chOff x="0" y="0"/>
          <a:chExt cx="0" cy="0"/>
        </a:xfrm>
      </p:grpSpPr>
      <p:sp>
        <p:nvSpPr>
          <p:cNvPr id="840" name="Google Shape;840;p108"/>
          <p:cNvSpPr txBox="1"/>
          <p:nvPr>
            <p:ph idx="1" type="subTitle"/>
          </p:nvPr>
        </p:nvSpPr>
        <p:spPr>
          <a:xfrm>
            <a:off x="761595" y="1174703"/>
            <a:ext cx="10592100" cy="5835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100"/>
              <a:buFont typeface="DM Sans Medium"/>
              <a:buNone/>
              <a:defRPr sz="19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900"/>
              <a:buNone/>
              <a:defRPr/>
            </a:lvl2pPr>
            <a:lvl3pPr lvl="2" rtl="0" algn="l">
              <a:lnSpc>
                <a:spcPct val="90000"/>
              </a:lnSpc>
              <a:spcBef>
                <a:spcPts val="400"/>
              </a:spcBef>
              <a:spcAft>
                <a:spcPts val="0"/>
              </a:spcAft>
              <a:buSzPts val="700"/>
              <a:buNone/>
              <a:defRPr/>
            </a:lvl3pPr>
            <a:lvl4pPr lvl="3" rtl="0" algn="l">
              <a:lnSpc>
                <a:spcPct val="90000"/>
              </a:lnSpc>
              <a:spcBef>
                <a:spcPts val="400"/>
              </a:spcBef>
              <a:spcAft>
                <a:spcPts val="0"/>
              </a:spcAft>
              <a:buSzPts val="700"/>
              <a:buNone/>
              <a:defRPr/>
            </a:lvl4pPr>
            <a:lvl5pPr lvl="4" rtl="0" algn="l">
              <a:lnSpc>
                <a:spcPct val="90000"/>
              </a:lnSpc>
              <a:spcBef>
                <a:spcPts val="400"/>
              </a:spcBef>
              <a:spcAft>
                <a:spcPts val="0"/>
              </a:spcAft>
              <a:buSzPts val="700"/>
              <a:buNone/>
              <a:defRPr/>
            </a:lvl5pPr>
            <a:lvl6pPr lvl="5" rtl="0" algn="l">
              <a:lnSpc>
                <a:spcPct val="90000"/>
              </a:lnSpc>
              <a:spcBef>
                <a:spcPts val="400"/>
              </a:spcBef>
              <a:spcAft>
                <a:spcPts val="0"/>
              </a:spcAft>
              <a:buSzPts val="700"/>
              <a:buNone/>
              <a:defRPr/>
            </a:lvl6pPr>
            <a:lvl7pPr lvl="6" rtl="0" algn="l">
              <a:lnSpc>
                <a:spcPct val="90000"/>
              </a:lnSpc>
              <a:spcBef>
                <a:spcPts val="400"/>
              </a:spcBef>
              <a:spcAft>
                <a:spcPts val="0"/>
              </a:spcAft>
              <a:buSzPts val="700"/>
              <a:buNone/>
              <a:defRPr/>
            </a:lvl7pPr>
            <a:lvl8pPr lvl="7" rtl="0" algn="l">
              <a:lnSpc>
                <a:spcPct val="90000"/>
              </a:lnSpc>
              <a:spcBef>
                <a:spcPts val="400"/>
              </a:spcBef>
              <a:spcAft>
                <a:spcPts val="0"/>
              </a:spcAft>
              <a:buSzPts val="700"/>
              <a:buNone/>
              <a:defRPr/>
            </a:lvl8pPr>
            <a:lvl9pPr lvl="8" rtl="0" algn="l">
              <a:lnSpc>
                <a:spcPct val="90000"/>
              </a:lnSpc>
              <a:spcBef>
                <a:spcPts val="400"/>
              </a:spcBef>
              <a:spcAft>
                <a:spcPts val="0"/>
              </a:spcAft>
              <a:buSzPts val="700"/>
              <a:buNone/>
              <a:defRPr/>
            </a:lvl9pPr>
          </a:lstStyle>
          <a:p/>
        </p:txBody>
      </p:sp>
      <p:sp>
        <p:nvSpPr>
          <p:cNvPr id="841" name="Google Shape;841;p108"/>
          <p:cNvSpPr txBox="1"/>
          <p:nvPr>
            <p:ph idx="2" type="body"/>
          </p:nvPr>
        </p:nvSpPr>
        <p:spPr>
          <a:xfrm>
            <a:off x="761595" y="1988835"/>
            <a:ext cx="10592100" cy="41499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Clr>
                <a:schemeClr val="accent2"/>
              </a:buClr>
              <a:buSzPts val="1100"/>
              <a:buFont typeface="DM Sans"/>
              <a:buChar char="•"/>
              <a:defRPr i="0" sz="1700" u="none" cap="none" strike="noStrike">
                <a:solidFill>
                  <a:schemeClr val="lt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1500" u="none" cap="none" strike="noStrike">
                <a:solidFill>
                  <a:schemeClr val="dk1"/>
                </a:solidFill>
                <a:latin typeface="DM Sans"/>
                <a:ea typeface="DM Sans"/>
                <a:cs typeface="DM Sans"/>
                <a:sym typeface="DM Sans"/>
              </a:defRPr>
            </a:lvl2pPr>
            <a:lvl3pPr indent="-273050" lvl="2" marL="1371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3pPr>
            <a:lvl4pPr indent="-273050" lvl="3" marL="1828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4pPr>
            <a:lvl5pPr indent="-273050" lvl="4" marL="22860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5pPr>
            <a:lvl6pPr indent="-273050" lvl="5" marL="27432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6pPr>
            <a:lvl7pPr indent="-273050" lvl="6" marL="32004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7pPr>
            <a:lvl8pPr indent="-273050" lvl="7" marL="3657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8pPr>
            <a:lvl9pPr indent="-273050" lvl="8" marL="4114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9pPr>
          </a:lstStyle>
          <a:p/>
        </p:txBody>
      </p:sp>
      <p:sp>
        <p:nvSpPr>
          <p:cNvPr id="842" name="Google Shape;842;p108"/>
          <p:cNvSpPr txBox="1"/>
          <p:nvPr>
            <p:ph type="title"/>
          </p:nvPr>
        </p:nvSpPr>
        <p:spPr>
          <a:xfrm>
            <a:off x="761428" y="365550"/>
            <a:ext cx="10592100" cy="584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4000"/>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43" name="Google Shape;843;p108"/>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lt1"/>
                </a:solidFill>
              </a:defRPr>
            </a:lvl1pPr>
            <a:lvl2pPr lvl="1" rtl="0">
              <a:buNone/>
              <a:defRPr sz="1700">
                <a:solidFill>
                  <a:schemeClr val="lt1"/>
                </a:solidFill>
              </a:defRPr>
            </a:lvl2pPr>
            <a:lvl3pPr lvl="2" rtl="0">
              <a:buNone/>
              <a:defRPr sz="1700">
                <a:solidFill>
                  <a:schemeClr val="lt1"/>
                </a:solidFill>
              </a:defRPr>
            </a:lvl3pPr>
            <a:lvl4pPr lvl="3" rtl="0">
              <a:buNone/>
              <a:defRPr sz="1700">
                <a:solidFill>
                  <a:schemeClr val="lt1"/>
                </a:solidFill>
              </a:defRPr>
            </a:lvl4pPr>
            <a:lvl5pPr lvl="4" rtl="0">
              <a:buNone/>
              <a:defRPr sz="1700">
                <a:solidFill>
                  <a:schemeClr val="lt1"/>
                </a:solidFill>
              </a:defRPr>
            </a:lvl5pPr>
            <a:lvl6pPr lvl="5" rtl="0">
              <a:buNone/>
              <a:defRPr sz="1700">
                <a:solidFill>
                  <a:schemeClr val="lt1"/>
                </a:solidFill>
              </a:defRPr>
            </a:lvl6pPr>
            <a:lvl7pPr lvl="6" rtl="0">
              <a:buNone/>
              <a:defRPr sz="1700">
                <a:solidFill>
                  <a:schemeClr val="lt1"/>
                </a:solidFill>
              </a:defRPr>
            </a:lvl7pPr>
            <a:lvl8pPr lvl="7" rtl="0">
              <a:buNone/>
              <a:defRPr sz="1700">
                <a:solidFill>
                  <a:schemeClr val="lt1"/>
                </a:solidFill>
              </a:defRPr>
            </a:lvl8pPr>
            <a:lvl9pPr lvl="8" rtl="0">
              <a:buNone/>
              <a:defRPr sz="17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844" name="Shape 844"/>
        <p:cNvGrpSpPr/>
        <p:nvPr/>
      </p:nvGrpSpPr>
      <p:grpSpPr>
        <a:xfrm>
          <a:off x="0" y="0"/>
          <a:ext cx="0" cy="0"/>
          <a:chOff x="0" y="0"/>
          <a:chExt cx="0" cy="0"/>
        </a:xfrm>
      </p:grpSpPr>
      <p:sp>
        <p:nvSpPr>
          <p:cNvPr id="845" name="Google Shape;845;p10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46" name="Google Shape;846;p109"/>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p:cSld name="OBJECT_1_2_1_3">
    <p:bg>
      <p:bgPr>
        <a:solidFill>
          <a:schemeClr val="lt1"/>
        </a:solidFill>
      </p:bgPr>
    </p:bg>
    <p:spTree>
      <p:nvGrpSpPr>
        <p:cNvPr id="847" name="Shape 847"/>
        <p:cNvGrpSpPr/>
        <p:nvPr/>
      </p:nvGrpSpPr>
      <p:grpSpPr>
        <a:xfrm>
          <a:off x="0" y="0"/>
          <a:ext cx="0" cy="0"/>
          <a:chOff x="0" y="0"/>
          <a:chExt cx="0" cy="0"/>
        </a:xfrm>
      </p:grpSpPr>
      <p:sp>
        <p:nvSpPr>
          <p:cNvPr id="848" name="Google Shape;848;p11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49" name="Google Shape;849;p110"/>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1_4">
    <p:bg>
      <p:bgPr>
        <a:solidFill>
          <a:schemeClr val="lt1"/>
        </a:solidFill>
      </p:bgPr>
    </p:bg>
    <p:spTree>
      <p:nvGrpSpPr>
        <p:cNvPr id="850" name="Shape 850"/>
        <p:cNvGrpSpPr/>
        <p:nvPr/>
      </p:nvGrpSpPr>
      <p:grpSpPr>
        <a:xfrm>
          <a:off x="0" y="0"/>
          <a:ext cx="0" cy="0"/>
          <a:chOff x="0" y="0"/>
          <a:chExt cx="0" cy="0"/>
        </a:xfrm>
      </p:grpSpPr>
      <p:sp>
        <p:nvSpPr>
          <p:cNvPr id="851" name="Google Shape;851;p11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52" name="Google Shape;852;p111"/>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p:bg>
      <p:bgPr>
        <a:solidFill>
          <a:schemeClr val="lt1"/>
        </a:solidFill>
      </p:bgPr>
    </p:bg>
    <p:spTree>
      <p:nvGrpSpPr>
        <p:cNvPr id="853" name="Shape 853"/>
        <p:cNvGrpSpPr/>
        <p:nvPr/>
      </p:nvGrpSpPr>
      <p:grpSpPr>
        <a:xfrm>
          <a:off x="0" y="0"/>
          <a:ext cx="0" cy="0"/>
          <a:chOff x="0" y="0"/>
          <a:chExt cx="0" cy="0"/>
        </a:xfrm>
      </p:grpSpPr>
      <p:sp>
        <p:nvSpPr>
          <p:cNvPr id="854" name="Google Shape;854;p11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55" name="Google Shape;855;p112"/>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856" name="Google Shape;856;p11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857" name="Shape 857"/>
        <p:cNvGrpSpPr/>
        <p:nvPr/>
      </p:nvGrpSpPr>
      <p:grpSpPr>
        <a:xfrm>
          <a:off x="0" y="0"/>
          <a:ext cx="0" cy="0"/>
          <a:chOff x="0" y="0"/>
          <a:chExt cx="0" cy="0"/>
        </a:xfrm>
      </p:grpSpPr>
      <p:sp>
        <p:nvSpPr>
          <p:cNvPr id="858" name="Google Shape;858;p11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59" name="Google Shape;859;p11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860" name="Google Shape;860;p113"/>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861" name="Google Shape;861;p113"/>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862" name="Google Shape;862;p113"/>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63" name="Google Shape;863;p113"/>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64" name="Google Shape;864;p113"/>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65" name="Google Shape;865;p113"/>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66" name="Google Shape;866;p113"/>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67" name="Google Shape;867;p113"/>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68" name="Google Shape;868;p11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09" name="Shape 109"/>
        <p:cNvGrpSpPr/>
        <p:nvPr/>
      </p:nvGrpSpPr>
      <p:grpSpPr>
        <a:xfrm>
          <a:off x="0" y="0"/>
          <a:ext cx="0" cy="0"/>
          <a:chOff x="0" y="0"/>
          <a:chExt cx="0" cy="0"/>
        </a:xfrm>
      </p:grpSpPr>
      <p:sp>
        <p:nvSpPr>
          <p:cNvPr id="110" name="Google Shape;110;p1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1" name="Google Shape;111;p13"/>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2" name="Google Shape;112;p13"/>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3" name="Google Shape;113;p13"/>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4" name="Google Shape;114;p13"/>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15" name="Google Shape;115;p1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869" name="Shape 869"/>
        <p:cNvGrpSpPr/>
        <p:nvPr/>
      </p:nvGrpSpPr>
      <p:grpSpPr>
        <a:xfrm>
          <a:off x="0" y="0"/>
          <a:ext cx="0" cy="0"/>
          <a:chOff x="0" y="0"/>
          <a:chExt cx="0" cy="0"/>
        </a:xfrm>
      </p:grpSpPr>
      <p:sp>
        <p:nvSpPr>
          <p:cNvPr id="870" name="Google Shape;870;p11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71" name="Google Shape;871;p114"/>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72" name="Google Shape;872;p114"/>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73" name="Google Shape;873;p114"/>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7 Content A - Basic_1">
    <p:bg>
      <p:bgPr>
        <a:solidFill>
          <a:schemeClr val="lt1"/>
        </a:solidFill>
      </p:bgPr>
    </p:bg>
    <p:spTree>
      <p:nvGrpSpPr>
        <p:cNvPr id="874" name="Shape 874"/>
        <p:cNvGrpSpPr/>
        <p:nvPr/>
      </p:nvGrpSpPr>
      <p:grpSpPr>
        <a:xfrm>
          <a:off x="0" y="0"/>
          <a:ext cx="0" cy="0"/>
          <a:chOff x="0" y="0"/>
          <a:chExt cx="0" cy="0"/>
        </a:xfrm>
      </p:grpSpPr>
      <p:sp>
        <p:nvSpPr>
          <p:cNvPr id="875" name="Google Shape;875;p11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876" name="Google Shape;876;p115"/>
          <p:cNvSpPr txBox="1"/>
          <p:nvPr>
            <p:ph idx="1" type="body"/>
          </p:nvPr>
        </p:nvSpPr>
        <p:spPr>
          <a:xfrm>
            <a:off x="749432" y="1334052"/>
            <a:ext cx="106749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877" name="Google Shape;877;p115"/>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1_7 Content A - Basic_1">
    <p:bg>
      <p:bgPr>
        <a:solidFill>
          <a:schemeClr val="lt1"/>
        </a:solidFill>
      </p:bgPr>
    </p:bg>
    <p:spTree>
      <p:nvGrpSpPr>
        <p:cNvPr id="878" name="Shape 878"/>
        <p:cNvGrpSpPr/>
        <p:nvPr/>
      </p:nvGrpSpPr>
      <p:grpSpPr>
        <a:xfrm>
          <a:off x="0" y="0"/>
          <a:ext cx="0" cy="0"/>
          <a:chOff x="0" y="0"/>
          <a:chExt cx="0" cy="0"/>
        </a:xfrm>
      </p:grpSpPr>
      <p:sp>
        <p:nvSpPr>
          <p:cNvPr id="879" name="Google Shape;879;p11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80" name="Google Shape;880;p116"/>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81" name="Google Shape;881;p11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82" name="Google Shape;882;p116"/>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2">
    <p:bg>
      <p:bgPr>
        <a:solidFill>
          <a:schemeClr val="lt1"/>
        </a:solidFill>
      </p:bgPr>
    </p:bg>
    <p:spTree>
      <p:nvGrpSpPr>
        <p:cNvPr id="883" name="Shape 883"/>
        <p:cNvGrpSpPr/>
        <p:nvPr/>
      </p:nvGrpSpPr>
      <p:grpSpPr>
        <a:xfrm>
          <a:off x="0" y="0"/>
          <a:ext cx="0" cy="0"/>
          <a:chOff x="0" y="0"/>
          <a:chExt cx="0" cy="0"/>
        </a:xfrm>
      </p:grpSpPr>
      <p:sp>
        <p:nvSpPr>
          <p:cNvPr id="884" name="Google Shape;884;p11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85" name="Google Shape;885;p117"/>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86" name="Google Shape;886;p11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87" name="Google Shape;887;p117"/>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894" name="Shape 894"/>
        <p:cNvGrpSpPr/>
        <p:nvPr/>
      </p:nvGrpSpPr>
      <p:grpSpPr>
        <a:xfrm>
          <a:off x="0" y="0"/>
          <a:ext cx="0" cy="0"/>
          <a:chOff x="0" y="0"/>
          <a:chExt cx="0" cy="0"/>
        </a:xfrm>
      </p:grpSpPr>
      <p:sp>
        <p:nvSpPr>
          <p:cNvPr id="895" name="Google Shape;895;p119"/>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96" name="Google Shape;896;p119"/>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897" name="Google Shape;897;p119"/>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98" name="Google Shape;898;p119"/>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899" name="Google Shape;899;p119"/>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1200" u="none" cap="none" strike="noStrike">
                <a:solidFill>
                  <a:schemeClr val="accent5"/>
                </a:solidFill>
                <a:latin typeface="DM Sans"/>
                <a:ea typeface="DM Sans"/>
                <a:cs typeface="DM Sans"/>
                <a:sym typeface="DM Sans"/>
              </a:defRPr>
            </a:lvl1pPr>
            <a:lvl2pPr indent="0" lvl="1" marL="0" rtl="0" algn="r">
              <a:spcBef>
                <a:spcPts val="0"/>
              </a:spcBef>
              <a:buNone/>
              <a:defRPr b="0" i="0" sz="1200" u="none" cap="none" strike="noStrike">
                <a:solidFill>
                  <a:schemeClr val="accent5"/>
                </a:solidFill>
                <a:latin typeface="DM Sans"/>
                <a:ea typeface="DM Sans"/>
                <a:cs typeface="DM Sans"/>
                <a:sym typeface="DM Sans"/>
              </a:defRPr>
            </a:lvl2pPr>
            <a:lvl3pPr indent="0" lvl="2" marL="0" rtl="0" algn="r">
              <a:spcBef>
                <a:spcPts val="0"/>
              </a:spcBef>
              <a:buNone/>
              <a:defRPr b="0" i="0" sz="1200" u="none" cap="none" strike="noStrike">
                <a:solidFill>
                  <a:schemeClr val="accent5"/>
                </a:solidFill>
                <a:latin typeface="DM Sans"/>
                <a:ea typeface="DM Sans"/>
                <a:cs typeface="DM Sans"/>
                <a:sym typeface="DM Sans"/>
              </a:defRPr>
            </a:lvl3pPr>
            <a:lvl4pPr indent="0" lvl="3" marL="0" rtl="0" algn="r">
              <a:spcBef>
                <a:spcPts val="0"/>
              </a:spcBef>
              <a:buNone/>
              <a:defRPr b="0" i="0" sz="1200" u="none" cap="none" strike="noStrike">
                <a:solidFill>
                  <a:schemeClr val="accent5"/>
                </a:solidFill>
                <a:latin typeface="DM Sans"/>
                <a:ea typeface="DM Sans"/>
                <a:cs typeface="DM Sans"/>
                <a:sym typeface="DM Sans"/>
              </a:defRPr>
            </a:lvl4pPr>
            <a:lvl5pPr indent="0" lvl="4" marL="0" rtl="0" algn="r">
              <a:spcBef>
                <a:spcPts val="0"/>
              </a:spcBef>
              <a:buNone/>
              <a:defRPr b="0" i="0" sz="1200" u="none" cap="none" strike="noStrike">
                <a:solidFill>
                  <a:schemeClr val="accent5"/>
                </a:solidFill>
                <a:latin typeface="DM Sans"/>
                <a:ea typeface="DM Sans"/>
                <a:cs typeface="DM Sans"/>
                <a:sym typeface="DM Sans"/>
              </a:defRPr>
            </a:lvl5pPr>
            <a:lvl6pPr indent="0" lvl="5" marL="0" rtl="0" algn="r">
              <a:spcBef>
                <a:spcPts val="0"/>
              </a:spcBef>
              <a:buNone/>
              <a:defRPr b="0" i="0" sz="1200" u="none" cap="none" strike="noStrike">
                <a:solidFill>
                  <a:schemeClr val="accent5"/>
                </a:solidFill>
                <a:latin typeface="DM Sans"/>
                <a:ea typeface="DM Sans"/>
                <a:cs typeface="DM Sans"/>
                <a:sym typeface="DM Sans"/>
              </a:defRPr>
            </a:lvl6pPr>
            <a:lvl7pPr indent="0" lvl="6" marL="0" rtl="0" algn="r">
              <a:spcBef>
                <a:spcPts val="0"/>
              </a:spcBef>
              <a:buNone/>
              <a:defRPr b="0" i="0" sz="1200" u="none" cap="none" strike="noStrike">
                <a:solidFill>
                  <a:schemeClr val="accent5"/>
                </a:solidFill>
                <a:latin typeface="DM Sans"/>
                <a:ea typeface="DM Sans"/>
                <a:cs typeface="DM Sans"/>
                <a:sym typeface="DM Sans"/>
              </a:defRPr>
            </a:lvl7pPr>
            <a:lvl8pPr indent="0" lvl="7" marL="0" rtl="0" algn="r">
              <a:spcBef>
                <a:spcPts val="0"/>
              </a:spcBef>
              <a:buNone/>
              <a:defRPr b="0" i="0" sz="1200" u="none" cap="none" strike="noStrike">
                <a:solidFill>
                  <a:schemeClr val="accent5"/>
                </a:solidFill>
                <a:latin typeface="DM Sans"/>
                <a:ea typeface="DM Sans"/>
                <a:cs typeface="DM Sans"/>
                <a:sym typeface="DM Sans"/>
              </a:defRPr>
            </a:lvl8pPr>
            <a:lvl9pPr indent="0" lvl="8" marL="0" rt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900" name="Google Shape;900;p119"/>
          <p:cNvPicPr preferRelativeResize="0"/>
          <p:nvPr/>
        </p:nvPicPr>
        <p:blipFill rotWithShape="1">
          <a:blip r:embed="rId2">
            <a:alphaModFix/>
          </a:blip>
          <a:srcRect b="0" l="0" r="0" t="0"/>
          <a:stretch/>
        </p:blipFill>
        <p:spPr>
          <a:xfrm>
            <a:off x="761810" y="609606"/>
            <a:ext cx="2557623" cy="406873"/>
          </a:xfrm>
          <a:prstGeom prst="rect">
            <a:avLst/>
          </a:prstGeom>
          <a:noFill/>
          <a:ln>
            <a:noFill/>
          </a:ln>
        </p:spPr>
      </p:pic>
      <p:pic>
        <p:nvPicPr>
          <p:cNvPr id="901" name="Google Shape;901;p119"/>
          <p:cNvPicPr preferRelativeResize="0"/>
          <p:nvPr/>
        </p:nvPicPr>
        <p:blipFill rotWithShape="1">
          <a:blip r:embed="rId3">
            <a:alphaModFix/>
          </a:blip>
          <a:srcRect b="0" l="0" r="0" t="0"/>
          <a:stretch/>
        </p:blipFill>
        <p:spPr>
          <a:xfrm>
            <a:off x="6537959" y="608138"/>
            <a:ext cx="5649579" cy="5640317"/>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bg>
      <p:bgPr>
        <a:solidFill>
          <a:schemeClr val="dk1"/>
        </a:solidFill>
      </p:bgPr>
    </p:bg>
    <p:spTree>
      <p:nvGrpSpPr>
        <p:cNvPr id="902" name="Shape 902"/>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903" name="Shape 903"/>
        <p:cNvGrpSpPr/>
        <p:nvPr/>
      </p:nvGrpSpPr>
      <p:grpSpPr>
        <a:xfrm>
          <a:off x="0" y="0"/>
          <a:ext cx="0" cy="0"/>
          <a:chOff x="0" y="0"/>
          <a:chExt cx="0" cy="0"/>
        </a:xfrm>
      </p:grpSpPr>
      <p:sp>
        <p:nvSpPr>
          <p:cNvPr id="904" name="Google Shape;904;p121"/>
          <p:cNvSpPr/>
          <p:nvPr/>
        </p:nvSpPr>
        <p:spPr>
          <a:xfrm>
            <a:off x="655983" y="6347791"/>
            <a:ext cx="10939800" cy="39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905" name="Shape 905"/>
        <p:cNvGrpSpPr/>
        <p:nvPr/>
      </p:nvGrpSpPr>
      <p:grpSpPr>
        <a:xfrm>
          <a:off x="0" y="0"/>
          <a:ext cx="0" cy="0"/>
          <a:chOff x="0" y="0"/>
          <a:chExt cx="0" cy="0"/>
        </a:xfrm>
      </p:grpSpPr>
      <p:sp>
        <p:nvSpPr>
          <p:cNvPr id="906" name="Google Shape;906;p122"/>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7" name="Google Shape;907;p12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08" name="Google Shape;908;p12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909" name="Shape 909"/>
        <p:cNvGrpSpPr/>
        <p:nvPr/>
      </p:nvGrpSpPr>
      <p:grpSpPr>
        <a:xfrm>
          <a:off x="0" y="0"/>
          <a:ext cx="0" cy="0"/>
          <a:chOff x="0" y="0"/>
          <a:chExt cx="0" cy="0"/>
        </a:xfrm>
      </p:grpSpPr>
      <p:sp>
        <p:nvSpPr>
          <p:cNvPr id="910" name="Google Shape;910;p123"/>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1" name="Google Shape;911;p123"/>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912" name="Shape 912"/>
        <p:cNvGrpSpPr/>
        <p:nvPr/>
      </p:nvGrpSpPr>
      <p:grpSpPr>
        <a:xfrm>
          <a:off x="0" y="0"/>
          <a:ext cx="0" cy="0"/>
          <a:chOff x="0" y="0"/>
          <a:chExt cx="0" cy="0"/>
        </a:xfrm>
      </p:grpSpPr>
      <p:sp>
        <p:nvSpPr>
          <p:cNvPr id="913" name="Google Shape;913;p12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14" name="Google Shape;914;p124"/>
          <p:cNvPicPr preferRelativeResize="0"/>
          <p:nvPr/>
        </p:nvPicPr>
        <p:blipFill rotWithShape="1">
          <a:blip r:embed="rId2">
            <a:alphaModFix/>
          </a:blip>
          <a:srcRect b="0" l="0" r="0" t="0"/>
          <a:stretch/>
        </p:blipFill>
        <p:spPr>
          <a:xfrm>
            <a:off x="3021195" y="2819748"/>
            <a:ext cx="6145026" cy="97754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6" name="Shape 116"/>
        <p:cNvGrpSpPr/>
        <p:nvPr/>
      </p:nvGrpSpPr>
      <p:grpSpPr>
        <a:xfrm>
          <a:off x="0" y="0"/>
          <a:ext cx="0" cy="0"/>
          <a:chOff x="0" y="0"/>
          <a:chExt cx="0" cy="0"/>
        </a:xfrm>
      </p:grpSpPr>
      <p:sp>
        <p:nvSpPr>
          <p:cNvPr id="117" name="Google Shape;117;p1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8" name="Google Shape;118;p14"/>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 name="Google Shape;119;p14"/>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0" name="Google Shape;120;p14"/>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1" name="Google Shape;121;p14"/>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2" name="Google Shape;122;p1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1_1 Title Slide A - Light">
    <p:spTree>
      <p:nvGrpSpPr>
        <p:cNvPr id="915" name="Shape 915"/>
        <p:cNvGrpSpPr/>
        <p:nvPr/>
      </p:nvGrpSpPr>
      <p:grpSpPr>
        <a:xfrm>
          <a:off x="0" y="0"/>
          <a:ext cx="0" cy="0"/>
          <a:chOff x="0" y="0"/>
          <a:chExt cx="0" cy="0"/>
        </a:xfrm>
      </p:grpSpPr>
      <p:sp>
        <p:nvSpPr>
          <p:cNvPr id="916" name="Google Shape;916;p125"/>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17" name="Google Shape;917;p125"/>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918" name="Google Shape;918;p125"/>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919" name="Google Shape;919;p125"/>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920" name="Google Shape;920;p12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1200">
                <a:solidFill>
                  <a:schemeClr val="accent5"/>
                </a:solidFill>
                <a:latin typeface="DM Sans"/>
                <a:ea typeface="DM Sans"/>
                <a:cs typeface="DM Sans"/>
                <a:sym typeface="DM Sans"/>
              </a:defRPr>
            </a:lvl1pPr>
            <a:lvl2pPr indent="0" lvl="1" marL="0" rtl="0" algn="r">
              <a:spcBef>
                <a:spcPts val="0"/>
              </a:spcBef>
              <a:buNone/>
              <a:defRPr sz="1200">
                <a:solidFill>
                  <a:schemeClr val="accent5"/>
                </a:solidFill>
                <a:latin typeface="DM Sans"/>
                <a:ea typeface="DM Sans"/>
                <a:cs typeface="DM Sans"/>
                <a:sym typeface="DM Sans"/>
              </a:defRPr>
            </a:lvl2pPr>
            <a:lvl3pPr indent="0" lvl="2" marL="0" rtl="0" algn="r">
              <a:spcBef>
                <a:spcPts val="0"/>
              </a:spcBef>
              <a:buNone/>
              <a:defRPr sz="1200">
                <a:solidFill>
                  <a:schemeClr val="accent5"/>
                </a:solidFill>
                <a:latin typeface="DM Sans"/>
                <a:ea typeface="DM Sans"/>
                <a:cs typeface="DM Sans"/>
                <a:sym typeface="DM Sans"/>
              </a:defRPr>
            </a:lvl3pPr>
            <a:lvl4pPr indent="0" lvl="3" marL="0" rtl="0" algn="r">
              <a:spcBef>
                <a:spcPts val="0"/>
              </a:spcBef>
              <a:buNone/>
              <a:defRPr sz="1200">
                <a:solidFill>
                  <a:schemeClr val="accent5"/>
                </a:solidFill>
                <a:latin typeface="DM Sans"/>
                <a:ea typeface="DM Sans"/>
                <a:cs typeface="DM Sans"/>
                <a:sym typeface="DM Sans"/>
              </a:defRPr>
            </a:lvl4pPr>
            <a:lvl5pPr indent="0" lvl="4" marL="0" rtl="0" algn="r">
              <a:spcBef>
                <a:spcPts val="0"/>
              </a:spcBef>
              <a:buNone/>
              <a:defRPr sz="1200">
                <a:solidFill>
                  <a:schemeClr val="accent5"/>
                </a:solidFill>
                <a:latin typeface="DM Sans"/>
                <a:ea typeface="DM Sans"/>
                <a:cs typeface="DM Sans"/>
                <a:sym typeface="DM Sans"/>
              </a:defRPr>
            </a:lvl5pPr>
            <a:lvl6pPr indent="0" lvl="5" marL="0" rtl="0" algn="r">
              <a:spcBef>
                <a:spcPts val="0"/>
              </a:spcBef>
              <a:buNone/>
              <a:defRPr sz="1200">
                <a:solidFill>
                  <a:schemeClr val="accent5"/>
                </a:solidFill>
                <a:latin typeface="DM Sans"/>
                <a:ea typeface="DM Sans"/>
                <a:cs typeface="DM Sans"/>
                <a:sym typeface="DM Sans"/>
              </a:defRPr>
            </a:lvl6pPr>
            <a:lvl7pPr indent="0" lvl="6" marL="0" rtl="0" algn="r">
              <a:spcBef>
                <a:spcPts val="0"/>
              </a:spcBef>
              <a:buNone/>
              <a:defRPr sz="1200">
                <a:solidFill>
                  <a:schemeClr val="accent5"/>
                </a:solidFill>
                <a:latin typeface="DM Sans"/>
                <a:ea typeface="DM Sans"/>
                <a:cs typeface="DM Sans"/>
                <a:sym typeface="DM Sans"/>
              </a:defRPr>
            </a:lvl7pPr>
            <a:lvl8pPr indent="0" lvl="7" marL="0" rtl="0" algn="r">
              <a:spcBef>
                <a:spcPts val="0"/>
              </a:spcBef>
              <a:buNone/>
              <a:defRPr sz="1200">
                <a:solidFill>
                  <a:schemeClr val="accent5"/>
                </a:solidFill>
                <a:latin typeface="DM Sans"/>
                <a:ea typeface="DM Sans"/>
                <a:cs typeface="DM Sans"/>
                <a:sym typeface="DM Sans"/>
              </a:defRPr>
            </a:lvl8pPr>
            <a:lvl9pPr indent="0" lvl="8" marL="0" rtl="0" algn="r">
              <a:spcBef>
                <a:spcPts val="0"/>
              </a:spcBef>
              <a:buNone/>
              <a:defRPr sz="12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921" name="Google Shape;921;p125"/>
          <p:cNvPicPr preferRelativeResize="0"/>
          <p:nvPr/>
        </p:nvPicPr>
        <p:blipFill rotWithShape="1">
          <a:blip r:embed="rId2">
            <a:alphaModFix/>
          </a:blip>
          <a:srcRect b="0" l="0" r="0" t="0"/>
          <a:stretch/>
        </p:blipFill>
        <p:spPr>
          <a:xfrm>
            <a:off x="761810" y="609606"/>
            <a:ext cx="2557623" cy="406873"/>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922" name="Shape 922"/>
        <p:cNvGrpSpPr/>
        <p:nvPr/>
      </p:nvGrpSpPr>
      <p:grpSpPr>
        <a:xfrm>
          <a:off x="0" y="0"/>
          <a:ext cx="0" cy="0"/>
          <a:chOff x="0" y="0"/>
          <a:chExt cx="0" cy="0"/>
        </a:xfrm>
      </p:grpSpPr>
      <p:sp>
        <p:nvSpPr>
          <p:cNvPr id="923" name="Google Shape;923;p126"/>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4" name="Google Shape;924;p12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5" name="Google Shape;925;p126"/>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26" name="Google Shape;926;p126"/>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124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927" name="Shape 927"/>
        <p:cNvGrpSpPr/>
        <p:nvPr/>
      </p:nvGrpSpPr>
      <p:grpSpPr>
        <a:xfrm>
          <a:off x="0" y="0"/>
          <a:ext cx="0" cy="0"/>
          <a:chOff x="0" y="0"/>
          <a:chExt cx="0" cy="0"/>
        </a:xfrm>
      </p:grpSpPr>
      <p:sp>
        <p:nvSpPr>
          <p:cNvPr id="928" name="Google Shape;928;p127"/>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9" name="Google Shape;929;p12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0" name="Google Shape;930;p127"/>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31" name="Google Shape;931;p127"/>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932" name="Shape 932"/>
        <p:cNvGrpSpPr/>
        <p:nvPr/>
      </p:nvGrpSpPr>
      <p:grpSpPr>
        <a:xfrm>
          <a:off x="0" y="0"/>
          <a:ext cx="0" cy="0"/>
          <a:chOff x="0" y="0"/>
          <a:chExt cx="0" cy="0"/>
        </a:xfrm>
      </p:grpSpPr>
      <p:sp>
        <p:nvSpPr>
          <p:cNvPr id="933" name="Google Shape;933;p128"/>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4" name="Google Shape;934;p12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5" name="Google Shape;935;p128"/>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936" name="Shape 936"/>
        <p:cNvGrpSpPr/>
        <p:nvPr/>
      </p:nvGrpSpPr>
      <p:grpSpPr>
        <a:xfrm>
          <a:off x="0" y="0"/>
          <a:ext cx="0" cy="0"/>
          <a:chOff x="0" y="0"/>
          <a:chExt cx="0" cy="0"/>
        </a:xfrm>
      </p:grpSpPr>
      <p:sp>
        <p:nvSpPr>
          <p:cNvPr id="937" name="Google Shape;937;p129"/>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8" name="Google Shape;938;p129"/>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29"/>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940" name="Google Shape;940;p129"/>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41" name="Google Shape;941;p129"/>
          <p:cNvSpPr txBox="1"/>
          <p:nvPr>
            <p:ph idx="2" type="subTitle"/>
          </p:nvPr>
        </p:nvSpPr>
        <p:spPr>
          <a:xfrm>
            <a:off x="731518" y="2089601"/>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942" name="Google Shape;942;p129"/>
          <p:cNvSpPr txBox="1"/>
          <p:nvPr>
            <p:ph idx="3" type="body"/>
          </p:nvPr>
        </p:nvSpPr>
        <p:spPr>
          <a:xfrm>
            <a:off x="731516"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43" name="Google Shape;943;p129"/>
          <p:cNvSpPr txBox="1"/>
          <p:nvPr>
            <p:ph idx="4" type="body"/>
          </p:nvPr>
        </p:nvSpPr>
        <p:spPr>
          <a:xfrm>
            <a:off x="6902868"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44" name="Google Shape;944;p129"/>
          <p:cNvSpPr txBox="1"/>
          <p:nvPr>
            <p:ph idx="5" type="body"/>
          </p:nvPr>
        </p:nvSpPr>
        <p:spPr>
          <a:xfrm>
            <a:off x="6902868" y="2089601"/>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945" name="Shape 945"/>
        <p:cNvGrpSpPr/>
        <p:nvPr/>
      </p:nvGrpSpPr>
      <p:grpSpPr>
        <a:xfrm>
          <a:off x="0" y="0"/>
          <a:ext cx="0" cy="0"/>
          <a:chOff x="0" y="0"/>
          <a:chExt cx="0" cy="0"/>
        </a:xfrm>
      </p:grpSpPr>
      <p:sp>
        <p:nvSpPr>
          <p:cNvPr id="946" name="Google Shape;946;p130"/>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7" name="Google Shape;947;p13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48" name="Google Shape;948;p130"/>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949" name="Google Shape;949;p130"/>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50" name="Google Shape;950;p130"/>
          <p:cNvSpPr txBox="1"/>
          <p:nvPr>
            <p:ph idx="2" type="subTitle"/>
          </p:nvPr>
        </p:nvSpPr>
        <p:spPr>
          <a:xfrm>
            <a:off x="731518" y="3815047"/>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951" name="Google Shape;951;p130"/>
          <p:cNvSpPr txBox="1"/>
          <p:nvPr>
            <p:ph idx="3" type="body"/>
          </p:nvPr>
        </p:nvSpPr>
        <p:spPr>
          <a:xfrm>
            <a:off x="731516"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52" name="Google Shape;952;p130"/>
          <p:cNvSpPr txBox="1"/>
          <p:nvPr>
            <p:ph idx="4" type="body"/>
          </p:nvPr>
        </p:nvSpPr>
        <p:spPr>
          <a:xfrm>
            <a:off x="6902868"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53" name="Google Shape;953;p130"/>
          <p:cNvSpPr txBox="1"/>
          <p:nvPr>
            <p:ph idx="5" type="body"/>
          </p:nvPr>
        </p:nvSpPr>
        <p:spPr>
          <a:xfrm>
            <a:off x="6902868" y="3815047"/>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954" name="Shape 954"/>
        <p:cNvGrpSpPr/>
        <p:nvPr/>
      </p:nvGrpSpPr>
      <p:grpSpPr>
        <a:xfrm>
          <a:off x="0" y="0"/>
          <a:ext cx="0" cy="0"/>
          <a:chOff x="0" y="0"/>
          <a:chExt cx="0" cy="0"/>
        </a:xfrm>
      </p:grpSpPr>
      <p:sp>
        <p:nvSpPr>
          <p:cNvPr id="955" name="Google Shape;955;p131"/>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6" name="Google Shape;956;p13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57" name="Google Shape;957;p131"/>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58" name="Google Shape;958;p131"/>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959" name="Google Shape;959;p131"/>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60" name="Google Shape;960;p131"/>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61" name="Google Shape;961;p131"/>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962" name="Google Shape;962;p131"/>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63" name="Google Shape;963;p131"/>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64" name="Google Shape;964;p131"/>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65" name="Google Shape;965;p131"/>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966" name="Shape 966"/>
        <p:cNvGrpSpPr/>
        <p:nvPr/>
      </p:nvGrpSpPr>
      <p:grpSpPr>
        <a:xfrm>
          <a:off x="0" y="0"/>
          <a:ext cx="0" cy="0"/>
          <a:chOff x="0" y="0"/>
          <a:chExt cx="0" cy="0"/>
        </a:xfrm>
      </p:grpSpPr>
      <p:sp>
        <p:nvSpPr>
          <p:cNvPr id="967" name="Google Shape;967;p132"/>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8" name="Google Shape;968;p13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69" name="Google Shape;969;p13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70" name="Google Shape;970;p132"/>
          <p:cNvSpPr txBox="1"/>
          <p:nvPr>
            <p:ph idx="2" type="subTitle"/>
          </p:nvPr>
        </p:nvSpPr>
        <p:spPr>
          <a:xfrm>
            <a:off x="731518" y="3813048"/>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971" name="Google Shape;971;p132"/>
          <p:cNvSpPr txBox="1"/>
          <p:nvPr>
            <p:ph idx="3" type="body"/>
          </p:nvPr>
        </p:nvSpPr>
        <p:spPr>
          <a:xfrm>
            <a:off x="72998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72" name="Google Shape;972;p132"/>
          <p:cNvSpPr txBox="1"/>
          <p:nvPr>
            <p:ph idx="4" type="body"/>
          </p:nvPr>
        </p:nvSpPr>
        <p:spPr>
          <a:xfrm>
            <a:off x="4494272"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73" name="Google Shape;973;p132"/>
          <p:cNvSpPr txBox="1"/>
          <p:nvPr>
            <p:ph idx="5" type="body"/>
          </p:nvPr>
        </p:nvSpPr>
        <p:spPr>
          <a:xfrm>
            <a:off x="4495800"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974" name="Google Shape;974;p132"/>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75" name="Google Shape;975;p132"/>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76" name="Google Shape;976;p132"/>
          <p:cNvSpPr txBox="1"/>
          <p:nvPr>
            <p:ph idx="6" type="body"/>
          </p:nvPr>
        </p:nvSpPr>
        <p:spPr>
          <a:xfrm>
            <a:off x="8257029"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77" name="Google Shape;977;p132"/>
          <p:cNvSpPr txBox="1"/>
          <p:nvPr>
            <p:ph idx="7" type="body"/>
          </p:nvPr>
        </p:nvSpPr>
        <p:spPr>
          <a:xfrm>
            <a:off x="825702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978" name="Shape 978"/>
        <p:cNvGrpSpPr/>
        <p:nvPr/>
      </p:nvGrpSpPr>
      <p:grpSpPr>
        <a:xfrm>
          <a:off x="0" y="0"/>
          <a:ext cx="0" cy="0"/>
          <a:chOff x="0" y="0"/>
          <a:chExt cx="0" cy="0"/>
        </a:xfrm>
      </p:grpSpPr>
      <p:sp>
        <p:nvSpPr>
          <p:cNvPr id="979" name="Google Shape;979;p133"/>
          <p:cNvSpPr/>
          <p:nvPr/>
        </p:nvSpPr>
        <p:spPr>
          <a:xfrm>
            <a:off x="4293104" y="1899963"/>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980" name="Google Shape;980;p133"/>
          <p:cNvSpPr/>
          <p:nvPr/>
        </p:nvSpPr>
        <p:spPr>
          <a:xfrm>
            <a:off x="8058916" y="1899962"/>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981" name="Google Shape;981;p133"/>
          <p:cNvSpPr/>
          <p:nvPr/>
        </p:nvSpPr>
        <p:spPr>
          <a:xfrm>
            <a:off x="530348" y="1903276"/>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982" name="Google Shape;982;p133"/>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3" name="Google Shape;983;p133"/>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33"/>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85" name="Google Shape;985;p133"/>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986" name="Google Shape;986;p133"/>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87" name="Google Shape;987;p133"/>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88" name="Google Shape;988;p133"/>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89" name="Google Shape;989;p133"/>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90" name="Google Shape;990;p133"/>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991" name="Shape 991"/>
        <p:cNvGrpSpPr/>
        <p:nvPr/>
      </p:nvGrpSpPr>
      <p:grpSpPr>
        <a:xfrm>
          <a:off x="0" y="0"/>
          <a:ext cx="0" cy="0"/>
          <a:chOff x="0" y="0"/>
          <a:chExt cx="0" cy="0"/>
        </a:xfrm>
      </p:grpSpPr>
      <p:sp>
        <p:nvSpPr>
          <p:cNvPr id="992" name="Google Shape;992;p13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3" name="Google Shape;993;p13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4" name="Google Shape;994;p13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95" name="Google Shape;995;p134"/>
          <p:cNvSpPr/>
          <p:nvPr/>
        </p:nvSpPr>
        <p:spPr>
          <a:xfrm>
            <a:off x="6024225" y="1825633"/>
            <a:ext cx="56112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996" name="Google Shape;996;p134"/>
          <p:cNvSpPr txBox="1"/>
          <p:nvPr>
            <p:ph idx="2" type="body"/>
          </p:nvPr>
        </p:nvSpPr>
        <p:spPr>
          <a:xfrm>
            <a:off x="73151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97" name="Google Shape;997;p134"/>
          <p:cNvSpPr txBox="1"/>
          <p:nvPr>
            <p:ph idx="3" type="body"/>
          </p:nvPr>
        </p:nvSpPr>
        <p:spPr>
          <a:xfrm>
            <a:off x="6189455"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23" name="Shape 123"/>
        <p:cNvGrpSpPr/>
        <p:nvPr/>
      </p:nvGrpSpPr>
      <p:grpSpPr>
        <a:xfrm>
          <a:off x="0" y="0"/>
          <a:ext cx="0" cy="0"/>
          <a:chOff x="0" y="0"/>
          <a:chExt cx="0" cy="0"/>
        </a:xfrm>
      </p:grpSpPr>
      <p:sp>
        <p:nvSpPr>
          <p:cNvPr id="124" name="Google Shape;124;p15"/>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 name="Google Shape;125;p1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6" name="Google Shape;126;p15"/>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7" name="Google Shape;127;p1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8" name="Google Shape;128;p1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998" name="Shape 998"/>
        <p:cNvGrpSpPr/>
        <p:nvPr/>
      </p:nvGrpSpPr>
      <p:grpSpPr>
        <a:xfrm>
          <a:off x="0" y="0"/>
          <a:ext cx="0" cy="0"/>
          <a:chOff x="0" y="0"/>
          <a:chExt cx="0" cy="0"/>
        </a:xfrm>
      </p:grpSpPr>
      <p:sp>
        <p:nvSpPr>
          <p:cNvPr id="999" name="Google Shape;999;p135"/>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0" name="Google Shape;1000;p13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01" name="Google Shape;1001;p135"/>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02" name="Google Shape;1002;p135"/>
          <p:cNvSpPr/>
          <p:nvPr/>
        </p:nvSpPr>
        <p:spPr>
          <a:xfrm>
            <a:off x="566288" y="1825633"/>
            <a:ext cx="56112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03" name="Google Shape;1003;p135"/>
          <p:cNvSpPr txBox="1"/>
          <p:nvPr>
            <p:ph idx="2" type="body"/>
          </p:nvPr>
        </p:nvSpPr>
        <p:spPr>
          <a:xfrm>
            <a:off x="731518"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04" name="Google Shape;1004;p135"/>
          <p:cNvSpPr txBox="1"/>
          <p:nvPr>
            <p:ph idx="3" type="body"/>
          </p:nvPr>
        </p:nvSpPr>
        <p:spPr>
          <a:xfrm>
            <a:off x="695433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1005" name="Shape 1005"/>
        <p:cNvGrpSpPr/>
        <p:nvPr/>
      </p:nvGrpSpPr>
      <p:grpSpPr>
        <a:xfrm>
          <a:off x="0" y="0"/>
          <a:ext cx="0" cy="0"/>
          <a:chOff x="0" y="0"/>
          <a:chExt cx="0" cy="0"/>
        </a:xfrm>
      </p:grpSpPr>
      <p:sp>
        <p:nvSpPr>
          <p:cNvPr id="1006" name="Google Shape;1006;p136"/>
          <p:cNvSpPr/>
          <p:nvPr/>
        </p:nvSpPr>
        <p:spPr>
          <a:xfrm>
            <a:off x="566288" y="1825633"/>
            <a:ext cx="110691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07" name="Google Shape;1007;p136"/>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8" name="Google Shape;1008;p13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09" name="Google Shape;1009;p136"/>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10" name="Google Shape;1010;p136"/>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1011" name="Shape 1011"/>
        <p:cNvGrpSpPr/>
        <p:nvPr/>
      </p:nvGrpSpPr>
      <p:grpSpPr>
        <a:xfrm>
          <a:off x="0" y="0"/>
          <a:ext cx="0" cy="0"/>
          <a:chOff x="0" y="0"/>
          <a:chExt cx="0" cy="0"/>
        </a:xfrm>
      </p:grpSpPr>
      <p:sp>
        <p:nvSpPr>
          <p:cNvPr id="1012" name="Google Shape;1012;p137"/>
          <p:cNvSpPr/>
          <p:nvPr/>
        </p:nvSpPr>
        <p:spPr>
          <a:xfrm rot="5400000">
            <a:off x="2226298" y="1689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13" name="Google Shape;1013;p137"/>
          <p:cNvSpPr/>
          <p:nvPr/>
        </p:nvSpPr>
        <p:spPr>
          <a:xfrm rot="5400000">
            <a:off x="2226297" y="25311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14" name="Google Shape;1014;p137"/>
          <p:cNvSpPr/>
          <p:nvPr/>
        </p:nvSpPr>
        <p:spPr>
          <a:xfrm rot="5400000">
            <a:off x="7908416" y="1689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15" name="Google Shape;1015;p137"/>
          <p:cNvSpPr/>
          <p:nvPr/>
        </p:nvSpPr>
        <p:spPr>
          <a:xfrm rot="5400000">
            <a:off x="7908416" y="25311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16" name="Google Shape;1016;p137"/>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7" name="Google Shape;1017;p13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18" name="Google Shape;1018;p137"/>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19" name="Google Shape;1019;p137"/>
          <p:cNvSpPr txBox="1"/>
          <p:nvPr>
            <p:ph idx="2" type="body"/>
          </p:nvPr>
        </p:nvSpPr>
        <p:spPr>
          <a:xfrm>
            <a:off x="731520" y="19933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20" name="Google Shape;1020;p137"/>
          <p:cNvSpPr txBox="1"/>
          <p:nvPr>
            <p:ph idx="3" type="body"/>
          </p:nvPr>
        </p:nvSpPr>
        <p:spPr>
          <a:xfrm>
            <a:off x="731520"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21" name="Google Shape;1021;p137"/>
          <p:cNvSpPr txBox="1"/>
          <p:nvPr>
            <p:ph idx="4" type="body"/>
          </p:nvPr>
        </p:nvSpPr>
        <p:spPr>
          <a:xfrm>
            <a:off x="6417158" y="19878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22" name="Google Shape;1022;p137"/>
          <p:cNvSpPr txBox="1"/>
          <p:nvPr>
            <p:ph idx="5" type="body"/>
          </p:nvPr>
        </p:nvSpPr>
        <p:spPr>
          <a:xfrm>
            <a:off x="6417158"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1023" name="Shape 1023"/>
        <p:cNvGrpSpPr/>
        <p:nvPr/>
      </p:nvGrpSpPr>
      <p:grpSpPr>
        <a:xfrm>
          <a:off x="0" y="0"/>
          <a:ext cx="0" cy="0"/>
          <a:chOff x="0" y="0"/>
          <a:chExt cx="0" cy="0"/>
        </a:xfrm>
      </p:grpSpPr>
      <p:sp>
        <p:nvSpPr>
          <p:cNvPr id="1024" name="Google Shape;1024;p138"/>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5" name="Google Shape;1025;p13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6" name="Google Shape;1026;p138"/>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27" name="Google Shape;1027;p138"/>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28" name="Google Shape;1028;p138"/>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29" name="Google Shape;1029;p138"/>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30" name="Google Shape;1030;p138"/>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2"/>
              </a:solidFill>
              <a:latin typeface="DM Sans"/>
              <a:ea typeface="DM Sans"/>
              <a:cs typeface="DM Sans"/>
              <a:sym typeface="DM Sans"/>
            </a:endParaRPr>
          </a:p>
        </p:txBody>
      </p:sp>
      <p:sp>
        <p:nvSpPr>
          <p:cNvPr id="1031" name="Google Shape;1031;p138"/>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32" name="Google Shape;1032;p138"/>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33" name="Google Shape;1033;p138"/>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1034" name="Shape 1034"/>
        <p:cNvGrpSpPr/>
        <p:nvPr/>
      </p:nvGrpSpPr>
      <p:grpSpPr>
        <a:xfrm>
          <a:off x="0" y="0"/>
          <a:ext cx="0" cy="0"/>
          <a:chOff x="0" y="0"/>
          <a:chExt cx="0" cy="0"/>
        </a:xfrm>
      </p:grpSpPr>
      <p:sp>
        <p:nvSpPr>
          <p:cNvPr id="1035" name="Google Shape;1035;p139"/>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6" name="Google Shape;1036;p139"/>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7" name="Google Shape;1037;p139"/>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1038" name="Google Shape;1038;p139"/>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1039" name="Google Shape;1039;p139"/>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cxnSp>
        <p:nvCxnSpPr>
          <p:cNvPr id="1040" name="Google Shape;1040;p139"/>
          <p:cNvCxnSpPr>
            <a:stCxn id="1039" idx="2"/>
          </p:cNvCxnSpPr>
          <p:nvPr/>
        </p:nvCxnSpPr>
        <p:spPr>
          <a:xfrm rot="10800000">
            <a:off x="10653025"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041" name="Google Shape;1041;p139"/>
          <p:cNvCxnSpPr>
            <a:stCxn id="1037" idx="2"/>
          </p:cNvCxnSpPr>
          <p:nvPr/>
        </p:nvCxnSpPr>
        <p:spPr>
          <a:xfrm rot="10800000">
            <a:off x="10359958"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042" name="Google Shape;1042;p139"/>
          <p:cNvCxnSpPr>
            <a:stCxn id="1038" idx="2"/>
          </p:cNvCxnSpPr>
          <p:nvPr/>
        </p:nvCxnSpPr>
        <p:spPr>
          <a:xfrm rot="10800000">
            <a:off x="10508758"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043" name="Google Shape;1043;p139"/>
          <p:cNvCxnSpPr>
            <a:stCxn id="1039" idx="0"/>
          </p:cNvCxnSpPr>
          <p:nvPr/>
        </p:nvCxnSpPr>
        <p:spPr>
          <a:xfrm>
            <a:off x="10938925"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1044" name="Google Shape;1044;p139"/>
          <p:cNvCxnSpPr>
            <a:stCxn id="1038" idx="0"/>
          </p:cNvCxnSpPr>
          <p:nvPr/>
        </p:nvCxnSpPr>
        <p:spPr>
          <a:xfrm>
            <a:off x="10867108"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045" name="Google Shape;1045;p139"/>
          <p:cNvCxnSpPr>
            <a:stCxn id="1037" idx="0"/>
          </p:cNvCxnSpPr>
          <p:nvPr/>
        </p:nvCxnSpPr>
        <p:spPr>
          <a:xfrm>
            <a:off x="10792708" y="2855267"/>
            <a:ext cx="456600" cy="0"/>
          </a:xfrm>
          <a:prstGeom prst="straightConnector1">
            <a:avLst/>
          </a:prstGeom>
          <a:noFill/>
          <a:ln cap="flat" cmpd="sng" w="9525">
            <a:solidFill>
              <a:schemeClr val="dk2"/>
            </a:solidFill>
            <a:prstDash val="solid"/>
            <a:round/>
            <a:headEnd len="sm" w="sm" type="none"/>
            <a:tailEnd len="sm" w="sm" type="none"/>
          </a:ln>
        </p:spPr>
      </p:cxnSp>
      <p:sp>
        <p:nvSpPr>
          <p:cNvPr id="1046" name="Google Shape;1046;p139"/>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47" name="Google Shape;1047;p139"/>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48" name="Google Shape;1048;p139"/>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49" name="Google Shape;1049;p139"/>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50" name="Google Shape;1050;p139"/>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51" name="Google Shape;1051;p139"/>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52" name="Google Shape;1052;p139"/>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53" name="Google Shape;1053;p139"/>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1054" name="Shape 1054"/>
        <p:cNvGrpSpPr/>
        <p:nvPr/>
      </p:nvGrpSpPr>
      <p:grpSpPr>
        <a:xfrm>
          <a:off x="0" y="0"/>
          <a:ext cx="0" cy="0"/>
          <a:chOff x="0" y="0"/>
          <a:chExt cx="0" cy="0"/>
        </a:xfrm>
      </p:grpSpPr>
      <p:sp>
        <p:nvSpPr>
          <p:cNvPr id="1055" name="Google Shape;1055;p140"/>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6" name="Google Shape;1056;p14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57" name="Google Shape;1057;p140"/>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58" name="Google Shape;1058;p140"/>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59" name="Google Shape;1059;p140"/>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60" name="Google Shape;1060;p140"/>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61" name="Google Shape;1061;p140"/>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rPr lang="en-US" sz="1900">
                <a:solidFill>
                  <a:schemeClr val="lt1"/>
                </a:solidFill>
                <a:latin typeface="DM Sans"/>
                <a:ea typeface="DM Sans"/>
                <a:cs typeface="DM Sans"/>
                <a:sym typeface="DM Sans"/>
              </a:rPr>
              <a:t>   </a:t>
            </a:r>
            <a:endParaRPr sz="1900">
              <a:solidFill>
                <a:schemeClr val="lt1"/>
              </a:solidFill>
              <a:latin typeface="DM Sans"/>
              <a:ea typeface="DM Sans"/>
              <a:cs typeface="DM Sans"/>
              <a:sym typeface="DM Sans"/>
            </a:endParaRPr>
          </a:p>
        </p:txBody>
      </p:sp>
      <p:sp>
        <p:nvSpPr>
          <p:cNvPr id="1062" name="Google Shape;1062;p140"/>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63" name="Google Shape;1063;p140"/>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64" name="Google Shape;1064;p140"/>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65" name="Google Shape;1065;p140"/>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cxnSp>
        <p:nvCxnSpPr>
          <p:cNvPr id="1066" name="Google Shape;1066;p140"/>
          <p:cNvCxnSpPr/>
          <p:nvPr/>
        </p:nvCxnSpPr>
        <p:spPr>
          <a:xfrm>
            <a:off x="11372088"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067" name="Google Shape;1067;p140"/>
          <p:cNvCxnSpPr/>
          <p:nvPr/>
        </p:nvCxnSpPr>
        <p:spPr>
          <a:xfrm>
            <a:off x="1153798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068" name="Google Shape;1068;p140"/>
          <p:cNvCxnSpPr/>
          <p:nvPr/>
        </p:nvCxnSpPr>
        <p:spPr>
          <a:xfrm>
            <a:off x="11703871"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069" name="Google Shape;1069;p140"/>
          <p:cNvCxnSpPr/>
          <p:nvPr/>
        </p:nvCxnSpPr>
        <p:spPr>
          <a:xfrm>
            <a:off x="1186976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070" name="Google Shape;1070;p140"/>
          <p:cNvCxnSpPr/>
          <p:nvPr/>
        </p:nvCxnSpPr>
        <p:spPr>
          <a:xfrm>
            <a:off x="12035655"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1071" name="Shape 1071"/>
        <p:cNvGrpSpPr/>
        <p:nvPr/>
      </p:nvGrpSpPr>
      <p:grpSpPr>
        <a:xfrm>
          <a:off x="0" y="0"/>
          <a:ext cx="0" cy="0"/>
          <a:chOff x="0" y="0"/>
          <a:chExt cx="0" cy="0"/>
        </a:xfrm>
      </p:grpSpPr>
      <p:sp>
        <p:nvSpPr>
          <p:cNvPr id="1072" name="Google Shape;1072;p141"/>
          <p:cNvSpPr/>
          <p:nvPr/>
        </p:nvSpPr>
        <p:spPr>
          <a:xfrm>
            <a:off x="655983" y="6347791"/>
            <a:ext cx="10939800" cy="39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1073" name="Shape 1073"/>
        <p:cNvGrpSpPr/>
        <p:nvPr/>
      </p:nvGrpSpPr>
      <p:grpSpPr>
        <a:xfrm>
          <a:off x="0" y="0"/>
          <a:ext cx="0" cy="0"/>
          <a:chOff x="0" y="0"/>
          <a:chExt cx="0" cy="0"/>
        </a:xfrm>
      </p:grpSpPr>
      <p:sp>
        <p:nvSpPr>
          <p:cNvPr id="1074" name="Google Shape;1074;p142"/>
          <p:cNvSpPr txBox="1"/>
          <p:nvPr>
            <p:ph idx="12" type="sldNum"/>
          </p:nvPr>
        </p:nvSpPr>
        <p:spPr>
          <a:xfrm>
            <a:off x="10869294"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075" name="Shape 1075"/>
        <p:cNvGrpSpPr/>
        <p:nvPr/>
      </p:nvGrpSpPr>
      <p:grpSpPr>
        <a:xfrm>
          <a:off x="0" y="0"/>
          <a:ext cx="0" cy="0"/>
          <a:chOff x="0" y="0"/>
          <a:chExt cx="0" cy="0"/>
        </a:xfrm>
      </p:grpSpPr>
      <p:sp>
        <p:nvSpPr>
          <p:cNvPr id="1076" name="Google Shape;1076;p14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077" name="Google Shape;1077;p143"/>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1078" name="Google Shape;1078;p143"/>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79" name="Google Shape;1079;p14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086" name="Shape 1086"/>
        <p:cNvGrpSpPr/>
        <p:nvPr/>
      </p:nvGrpSpPr>
      <p:grpSpPr>
        <a:xfrm>
          <a:off x="0" y="0"/>
          <a:ext cx="0" cy="0"/>
          <a:chOff x="0" y="0"/>
          <a:chExt cx="0" cy="0"/>
        </a:xfrm>
      </p:grpSpPr>
      <p:sp>
        <p:nvSpPr>
          <p:cNvPr id="1087" name="Google Shape;1087;p145"/>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88" name="Google Shape;1088;p14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089" name="Google Shape;1089;p145"/>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1090" name="Google Shape;1090;p14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091" name="Google Shape;1091;p14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92" name="Google Shape;1092;p14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093" name="Google Shape;1093;p145"/>
          <p:cNvPicPr preferRelativeResize="0"/>
          <p:nvPr/>
        </p:nvPicPr>
        <p:blipFill>
          <a:blip r:embed="rId3">
            <a:alphaModFix/>
          </a:blip>
          <a:stretch>
            <a:fillRect/>
          </a:stretch>
        </p:blipFill>
        <p:spPr>
          <a:xfrm>
            <a:off x="6539594" y="608125"/>
            <a:ext cx="5649581" cy="564031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29" name="Shape 129"/>
        <p:cNvGrpSpPr/>
        <p:nvPr/>
      </p:nvGrpSpPr>
      <p:grpSpPr>
        <a:xfrm>
          <a:off x="0" y="0"/>
          <a:ext cx="0" cy="0"/>
          <a:chOff x="0" y="0"/>
          <a:chExt cx="0" cy="0"/>
        </a:xfrm>
      </p:grpSpPr>
      <p:sp>
        <p:nvSpPr>
          <p:cNvPr id="130" name="Google Shape;130;p16"/>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6"/>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 name="Google Shape;132;p16"/>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 name="Google Shape;133;p16"/>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 name="Google Shape;134;p1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5" name="Google Shape;135;p1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6" name="Google Shape;136;p16"/>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7" name="Google Shape;137;p16"/>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8" name="Google Shape;138;p16"/>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9" name="Google Shape;139;p16"/>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40" name="Google Shape;140;p1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094" name="Shape 1094"/>
        <p:cNvGrpSpPr/>
        <p:nvPr/>
      </p:nvGrpSpPr>
      <p:grpSpPr>
        <a:xfrm>
          <a:off x="0" y="0"/>
          <a:ext cx="0" cy="0"/>
          <a:chOff x="0" y="0"/>
          <a:chExt cx="0" cy="0"/>
        </a:xfrm>
      </p:grpSpPr>
      <p:sp>
        <p:nvSpPr>
          <p:cNvPr id="1095" name="Google Shape;1095;p146"/>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96" name="Google Shape;1096;p14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097" name="Google Shape;1097;p146"/>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1098" name="Google Shape;1098;p14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099" name="Google Shape;1099;p14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00" name="Google Shape;1100;p14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101" name="Google Shape;1101;p146"/>
          <p:cNvPicPr preferRelativeResize="0"/>
          <p:nvPr/>
        </p:nvPicPr>
        <p:blipFill>
          <a:blip r:embed="rId3">
            <a:alphaModFix/>
          </a:blip>
          <a:stretch>
            <a:fillRect/>
          </a:stretch>
        </p:blipFill>
        <p:spPr>
          <a:xfrm>
            <a:off x="6539595" y="608138"/>
            <a:ext cx="5649581" cy="5640317"/>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102" name="Shape 1102"/>
        <p:cNvGrpSpPr/>
        <p:nvPr/>
      </p:nvGrpSpPr>
      <p:grpSpPr>
        <a:xfrm>
          <a:off x="0" y="0"/>
          <a:ext cx="0" cy="0"/>
          <a:chOff x="0" y="0"/>
          <a:chExt cx="0" cy="0"/>
        </a:xfrm>
      </p:grpSpPr>
      <p:sp>
        <p:nvSpPr>
          <p:cNvPr id="1103" name="Google Shape;1103;p147"/>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104" name="Google Shape;1104;p14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105" name="Google Shape;1105;p147"/>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1106" name="Google Shape;1106;p147"/>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107" name="Google Shape;1107;p147"/>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08" name="Google Shape;1108;p14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109" name="Shape 1109"/>
        <p:cNvGrpSpPr/>
        <p:nvPr/>
      </p:nvGrpSpPr>
      <p:grpSpPr>
        <a:xfrm>
          <a:off x="0" y="0"/>
          <a:ext cx="0" cy="0"/>
          <a:chOff x="0" y="0"/>
          <a:chExt cx="0" cy="0"/>
        </a:xfrm>
      </p:grpSpPr>
      <p:sp>
        <p:nvSpPr>
          <p:cNvPr id="1110" name="Google Shape;1110;p148"/>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111" name="Google Shape;1111;p148"/>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112" name="Google Shape;1112;p148"/>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1113" name="Google Shape;1113;p148"/>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114" name="Google Shape;1114;p148"/>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15" name="Google Shape;1115;p14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116" name="Shape 1116"/>
        <p:cNvGrpSpPr/>
        <p:nvPr/>
      </p:nvGrpSpPr>
      <p:grpSpPr>
        <a:xfrm>
          <a:off x="0" y="0"/>
          <a:ext cx="0" cy="0"/>
          <a:chOff x="0" y="0"/>
          <a:chExt cx="0" cy="0"/>
        </a:xfrm>
      </p:grpSpPr>
      <p:sp>
        <p:nvSpPr>
          <p:cNvPr id="1117" name="Google Shape;1117;p14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18" name="Google Shape;1118;p14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19" name="Google Shape;1119;p14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120" name="Google Shape;1120;p14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121" name="Shape 1121"/>
        <p:cNvGrpSpPr/>
        <p:nvPr/>
      </p:nvGrpSpPr>
      <p:grpSpPr>
        <a:xfrm>
          <a:off x="0" y="0"/>
          <a:ext cx="0" cy="0"/>
          <a:chOff x="0" y="0"/>
          <a:chExt cx="0" cy="0"/>
        </a:xfrm>
      </p:grpSpPr>
      <p:sp>
        <p:nvSpPr>
          <p:cNvPr id="1122" name="Google Shape;1122;p15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23" name="Google Shape;1123;p15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24" name="Google Shape;1124;p15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125" name="Google Shape;1125;p15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126" name="Shape 1126"/>
        <p:cNvGrpSpPr/>
        <p:nvPr/>
      </p:nvGrpSpPr>
      <p:grpSpPr>
        <a:xfrm>
          <a:off x="0" y="0"/>
          <a:ext cx="0" cy="0"/>
          <a:chOff x="0" y="0"/>
          <a:chExt cx="0" cy="0"/>
        </a:xfrm>
      </p:grpSpPr>
      <p:sp>
        <p:nvSpPr>
          <p:cNvPr id="1127" name="Google Shape;1127;p15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28" name="Google Shape;1128;p15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129" name="Google Shape;1129;p151"/>
          <p:cNvCxnSpPr/>
          <p:nvPr/>
        </p:nvCxnSpPr>
        <p:spPr>
          <a:xfrm>
            <a:off x="6100084" y="1892033"/>
            <a:ext cx="6000" cy="3497100"/>
          </a:xfrm>
          <a:prstGeom prst="straightConnector1">
            <a:avLst/>
          </a:prstGeom>
          <a:noFill/>
          <a:ln cap="flat" cmpd="sng" w="9525">
            <a:solidFill>
              <a:srgbClr val="EF6450"/>
            </a:solidFill>
            <a:prstDash val="solid"/>
            <a:miter lim="800000"/>
            <a:headEnd len="med" w="med" type="oval"/>
            <a:tailEnd len="med" w="med" type="oval"/>
          </a:ln>
        </p:spPr>
      </p:cxnSp>
      <p:sp>
        <p:nvSpPr>
          <p:cNvPr id="1130" name="Google Shape;1130;p151"/>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31" name="Google Shape;1131;p151"/>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32" name="Google Shape;1132;p151"/>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33" name="Google Shape;1133;p151"/>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34" name="Google Shape;1134;p15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135" name="Shape 1135"/>
        <p:cNvGrpSpPr/>
        <p:nvPr/>
      </p:nvGrpSpPr>
      <p:grpSpPr>
        <a:xfrm>
          <a:off x="0" y="0"/>
          <a:ext cx="0" cy="0"/>
          <a:chOff x="0" y="0"/>
          <a:chExt cx="0" cy="0"/>
        </a:xfrm>
      </p:grpSpPr>
      <p:sp>
        <p:nvSpPr>
          <p:cNvPr id="1136" name="Google Shape;1136;p15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37" name="Google Shape;1137;p152"/>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38" name="Google Shape;1138;p152"/>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39" name="Google Shape;1139;p152"/>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40" name="Google Shape;1140;p152"/>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41" name="Google Shape;1141;p152"/>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142" name="Google Shape;1142;p152"/>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43" name="Google Shape;1143;p15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144" name="Shape 1144"/>
        <p:cNvGrpSpPr/>
        <p:nvPr/>
      </p:nvGrpSpPr>
      <p:grpSpPr>
        <a:xfrm>
          <a:off x="0" y="0"/>
          <a:ext cx="0" cy="0"/>
          <a:chOff x="0" y="0"/>
          <a:chExt cx="0" cy="0"/>
        </a:xfrm>
      </p:grpSpPr>
      <p:sp>
        <p:nvSpPr>
          <p:cNvPr id="1145" name="Google Shape;1145;p15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46" name="Google Shape;1146;p15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147" name="Google Shape;1147;p153"/>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148" name="Google Shape;1148;p153"/>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49" name="Google Shape;1149;p153"/>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50" name="Google Shape;1150;p153"/>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51" name="Google Shape;1151;p153"/>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52" name="Google Shape;1152;p153"/>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153" name="Google Shape;1153;p153"/>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154" name="Google Shape;1154;p153"/>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155" name="Google Shape;1155;p15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156" name="Shape 1156"/>
        <p:cNvGrpSpPr/>
        <p:nvPr/>
      </p:nvGrpSpPr>
      <p:grpSpPr>
        <a:xfrm>
          <a:off x="0" y="0"/>
          <a:ext cx="0" cy="0"/>
          <a:chOff x="0" y="0"/>
          <a:chExt cx="0" cy="0"/>
        </a:xfrm>
      </p:grpSpPr>
      <p:sp>
        <p:nvSpPr>
          <p:cNvPr id="1157" name="Google Shape;1157;p15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58" name="Google Shape;1158;p154"/>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59" name="Google Shape;1159;p154"/>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60" name="Google Shape;1160;p154"/>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61" name="Google Shape;1161;p154"/>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162" name="Google Shape;1162;p154"/>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163" name="Google Shape;1163;p154"/>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64" name="Google Shape;1164;p154"/>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1165" name="Google Shape;1165;p154"/>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166" name="Google Shape;1166;p154"/>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67" name="Google Shape;1167;p15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168" name="Shape 1168"/>
        <p:cNvGrpSpPr/>
        <p:nvPr/>
      </p:nvGrpSpPr>
      <p:grpSpPr>
        <a:xfrm>
          <a:off x="0" y="0"/>
          <a:ext cx="0" cy="0"/>
          <a:chOff x="0" y="0"/>
          <a:chExt cx="0" cy="0"/>
        </a:xfrm>
      </p:grpSpPr>
      <p:sp>
        <p:nvSpPr>
          <p:cNvPr id="1169" name="Google Shape;1169;p155"/>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70" name="Google Shape;1170;p155"/>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71" name="Google Shape;1171;p155"/>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72" name="Google Shape;1172;p15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73" name="Google Shape;1173;p155"/>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74" name="Google Shape;1174;p15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75" name="Google Shape;1175;p155"/>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76" name="Google Shape;1176;p155"/>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77" name="Google Shape;1177;p155"/>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178" name="Google Shape;1178;p155"/>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179" name="Google Shape;1179;p155"/>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180" name="Google Shape;1180;p15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41" name="Shape 141"/>
        <p:cNvGrpSpPr/>
        <p:nvPr/>
      </p:nvGrpSpPr>
      <p:grpSpPr>
        <a:xfrm>
          <a:off x="0" y="0"/>
          <a:ext cx="0" cy="0"/>
          <a:chOff x="0" y="0"/>
          <a:chExt cx="0" cy="0"/>
        </a:xfrm>
      </p:grpSpPr>
      <p:sp>
        <p:nvSpPr>
          <p:cNvPr id="142" name="Google Shape;142;p1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3" name="Google Shape;143;p1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181" name="Shape 1181"/>
        <p:cNvGrpSpPr/>
        <p:nvPr/>
      </p:nvGrpSpPr>
      <p:grpSpPr>
        <a:xfrm>
          <a:off x="0" y="0"/>
          <a:ext cx="0" cy="0"/>
          <a:chOff x="0" y="0"/>
          <a:chExt cx="0" cy="0"/>
        </a:xfrm>
      </p:grpSpPr>
      <p:sp>
        <p:nvSpPr>
          <p:cNvPr id="1182" name="Google Shape;1182;p15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83" name="Google Shape;1183;p156"/>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84" name="Google Shape;1184;p156"/>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85" name="Google Shape;1185;p156"/>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86" name="Google Shape;1186;p156"/>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187" name="Google Shape;1187;p15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88" name="Shape 1188"/>
        <p:cNvGrpSpPr/>
        <p:nvPr/>
      </p:nvGrpSpPr>
      <p:grpSpPr>
        <a:xfrm>
          <a:off x="0" y="0"/>
          <a:ext cx="0" cy="0"/>
          <a:chOff x="0" y="0"/>
          <a:chExt cx="0" cy="0"/>
        </a:xfrm>
      </p:grpSpPr>
      <p:sp>
        <p:nvSpPr>
          <p:cNvPr id="1189" name="Google Shape;1189;p15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90" name="Google Shape;1190;p157"/>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1" name="Google Shape;1191;p157"/>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92" name="Google Shape;1192;p157"/>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93" name="Google Shape;1193;p157"/>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94" name="Google Shape;1194;p15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195" name="Shape 1195"/>
        <p:cNvGrpSpPr/>
        <p:nvPr/>
      </p:nvGrpSpPr>
      <p:grpSpPr>
        <a:xfrm>
          <a:off x="0" y="0"/>
          <a:ext cx="0" cy="0"/>
          <a:chOff x="0" y="0"/>
          <a:chExt cx="0" cy="0"/>
        </a:xfrm>
      </p:grpSpPr>
      <p:sp>
        <p:nvSpPr>
          <p:cNvPr id="1196" name="Google Shape;1196;p158"/>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7" name="Google Shape;1197;p15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98" name="Google Shape;1198;p158"/>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199" name="Google Shape;1199;p158"/>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00" name="Google Shape;1200;p15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201" name="Shape 1201"/>
        <p:cNvGrpSpPr/>
        <p:nvPr/>
      </p:nvGrpSpPr>
      <p:grpSpPr>
        <a:xfrm>
          <a:off x="0" y="0"/>
          <a:ext cx="0" cy="0"/>
          <a:chOff x="0" y="0"/>
          <a:chExt cx="0" cy="0"/>
        </a:xfrm>
      </p:grpSpPr>
      <p:sp>
        <p:nvSpPr>
          <p:cNvPr id="1202" name="Google Shape;1202;p159"/>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3" name="Google Shape;1203;p159"/>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4" name="Google Shape;1204;p159"/>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5" name="Google Shape;1205;p159"/>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6" name="Google Shape;1206;p1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07" name="Google Shape;1207;p15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08" name="Google Shape;1208;p159"/>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209" name="Google Shape;1209;p159"/>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210" name="Google Shape;1210;p159"/>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211" name="Google Shape;1211;p159"/>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212" name="Google Shape;1212;p15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213" name="Shape 1213"/>
        <p:cNvGrpSpPr/>
        <p:nvPr/>
      </p:nvGrpSpPr>
      <p:grpSpPr>
        <a:xfrm>
          <a:off x="0" y="0"/>
          <a:ext cx="0" cy="0"/>
          <a:chOff x="0" y="0"/>
          <a:chExt cx="0" cy="0"/>
        </a:xfrm>
      </p:grpSpPr>
      <p:sp>
        <p:nvSpPr>
          <p:cNvPr id="1214" name="Google Shape;1214;p160"/>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15" name="Google Shape;1215;p16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216" name="Shape 1216"/>
        <p:cNvGrpSpPr/>
        <p:nvPr/>
      </p:nvGrpSpPr>
      <p:grpSpPr>
        <a:xfrm>
          <a:off x="0" y="0"/>
          <a:ext cx="0" cy="0"/>
          <a:chOff x="0" y="0"/>
          <a:chExt cx="0" cy="0"/>
        </a:xfrm>
      </p:grpSpPr>
      <p:sp>
        <p:nvSpPr>
          <p:cNvPr id="1217" name="Google Shape;1217;p16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18" name="Google Shape;1218;p161"/>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219" name="Shape 1219"/>
        <p:cNvGrpSpPr/>
        <p:nvPr/>
      </p:nvGrpSpPr>
      <p:grpSpPr>
        <a:xfrm>
          <a:off x="0" y="0"/>
          <a:ext cx="0" cy="0"/>
          <a:chOff x="0" y="0"/>
          <a:chExt cx="0" cy="0"/>
        </a:xfrm>
      </p:grpSpPr>
      <p:sp>
        <p:nvSpPr>
          <p:cNvPr id="1220" name="Google Shape;1220;p162"/>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21" name="Google Shape;1221;p16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222" name="Shape 1222"/>
        <p:cNvGrpSpPr/>
        <p:nvPr/>
      </p:nvGrpSpPr>
      <p:grpSpPr>
        <a:xfrm>
          <a:off x="0" y="0"/>
          <a:ext cx="0" cy="0"/>
          <a:chOff x="0" y="0"/>
          <a:chExt cx="0" cy="0"/>
        </a:xfrm>
      </p:grpSpPr>
      <p:sp>
        <p:nvSpPr>
          <p:cNvPr id="1223" name="Google Shape;1223;p163"/>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24" name="Google Shape;1224;p16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225" name="Shape 1225"/>
        <p:cNvGrpSpPr/>
        <p:nvPr/>
      </p:nvGrpSpPr>
      <p:grpSpPr>
        <a:xfrm>
          <a:off x="0" y="0"/>
          <a:ext cx="0" cy="0"/>
          <a:chOff x="0" y="0"/>
          <a:chExt cx="0" cy="0"/>
        </a:xfrm>
      </p:grpSpPr>
      <p:sp>
        <p:nvSpPr>
          <p:cNvPr id="1226" name="Google Shape;1226;p164"/>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27" name="Google Shape;1227;p16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228" name="Google Shape;1228;p164"/>
          <p:cNvPicPr preferRelativeResize="0"/>
          <p:nvPr/>
        </p:nvPicPr>
        <p:blipFill>
          <a:blip r:embed="rId2">
            <a:alphaModFix/>
          </a:blip>
          <a:stretch>
            <a:fillRect/>
          </a:stretch>
        </p:blipFill>
        <p:spPr>
          <a:xfrm>
            <a:off x="10669156" y="6474098"/>
            <a:ext cx="188372" cy="188372"/>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229" name="Shape 1229"/>
        <p:cNvGrpSpPr/>
        <p:nvPr/>
      </p:nvGrpSpPr>
      <p:grpSpPr>
        <a:xfrm>
          <a:off x="0" y="0"/>
          <a:ext cx="0" cy="0"/>
          <a:chOff x="0" y="0"/>
          <a:chExt cx="0" cy="0"/>
        </a:xfrm>
      </p:grpSpPr>
      <p:sp>
        <p:nvSpPr>
          <p:cNvPr id="1230" name="Google Shape;1230;p16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31" name="Google Shape;1231;p165"/>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2" name="Google Shape;1232;p16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33" name="Google Shape;1233;p165"/>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4" name="Google Shape;1234;p165"/>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5" name="Google Shape;1235;p165"/>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6" name="Google Shape;1236;p165"/>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7" name="Google Shape;1237;p165"/>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8" name="Google Shape;1238;p165"/>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9" name="Google Shape;1239;p165"/>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4" name="Shape 144"/>
        <p:cNvGrpSpPr/>
        <p:nvPr/>
      </p:nvGrpSpPr>
      <p:grpSpPr>
        <a:xfrm>
          <a:off x="0" y="0"/>
          <a:ext cx="0" cy="0"/>
          <a:chOff x="0" y="0"/>
          <a:chExt cx="0" cy="0"/>
        </a:xfrm>
      </p:grpSpPr>
      <p:sp>
        <p:nvSpPr>
          <p:cNvPr id="145" name="Google Shape;145;p1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18"/>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240" name="Shape 1240"/>
        <p:cNvGrpSpPr/>
        <p:nvPr/>
      </p:nvGrpSpPr>
      <p:grpSpPr>
        <a:xfrm>
          <a:off x="0" y="0"/>
          <a:ext cx="0" cy="0"/>
          <a:chOff x="0" y="0"/>
          <a:chExt cx="0" cy="0"/>
        </a:xfrm>
      </p:grpSpPr>
      <p:sp>
        <p:nvSpPr>
          <p:cNvPr id="1241" name="Google Shape;1241;p166"/>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2" name="Google Shape;1242;p166"/>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243" name="Google Shape;1243;p166"/>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244" name="Google Shape;1244;p166"/>
          <p:cNvCxnSpPr>
            <a:stCxn id="1243"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245" name="Google Shape;1245;p166"/>
          <p:cNvCxnSpPr>
            <a:stCxn id="1241"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246" name="Google Shape;1246;p166"/>
          <p:cNvCxnSpPr>
            <a:stCxn id="1242"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247" name="Google Shape;1247;p166"/>
          <p:cNvCxnSpPr>
            <a:stCxn id="1243"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248" name="Google Shape;1248;p166"/>
          <p:cNvCxnSpPr>
            <a:stCxn id="1242"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249" name="Google Shape;1249;p166"/>
          <p:cNvCxnSpPr>
            <a:stCxn id="1241"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250" name="Google Shape;1250;p16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51" name="Google Shape;1251;p166"/>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2" name="Google Shape;1252;p16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53" name="Google Shape;1253;p166"/>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4" name="Google Shape;1254;p166"/>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5" name="Google Shape;1255;p166"/>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6" name="Google Shape;1256;p166"/>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7" name="Google Shape;1257;p166"/>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8" name="Google Shape;1258;p166"/>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9" name="Google Shape;1259;p166"/>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260" name="Shape 1260"/>
        <p:cNvGrpSpPr/>
        <p:nvPr/>
      </p:nvGrpSpPr>
      <p:grpSpPr>
        <a:xfrm>
          <a:off x="0" y="0"/>
          <a:ext cx="0" cy="0"/>
          <a:chOff x="0" y="0"/>
          <a:chExt cx="0" cy="0"/>
        </a:xfrm>
      </p:grpSpPr>
      <p:sp>
        <p:nvSpPr>
          <p:cNvPr id="1261" name="Google Shape;1261;p16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62" name="Google Shape;1262;p167"/>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63" name="Google Shape;1263;p167"/>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64" name="Google Shape;1264;p16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65" name="Google Shape;1265;p167"/>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66" name="Google Shape;1266;p167"/>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67" name="Google Shape;1267;p167"/>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1268" name="Google Shape;1268;p167"/>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69" name="Google Shape;1269;p167"/>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70" name="Google Shape;1270;p167"/>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71" name="Google Shape;1271;p167"/>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272" name="Google Shape;1272;p167"/>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273" name="Google Shape;1273;p167"/>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274" name="Google Shape;1274;p167"/>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275" name="Google Shape;1275;p167"/>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276" name="Google Shape;1276;p167"/>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277" name="Shape 1277"/>
        <p:cNvGrpSpPr/>
        <p:nvPr/>
      </p:nvGrpSpPr>
      <p:grpSpPr>
        <a:xfrm>
          <a:off x="0" y="0"/>
          <a:ext cx="0" cy="0"/>
          <a:chOff x="0" y="0"/>
          <a:chExt cx="0" cy="0"/>
        </a:xfrm>
      </p:grpSpPr>
      <p:sp>
        <p:nvSpPr>
          <p:cNvPr id="1278" name="Google Shape;1278;p16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79" name="Google Shape;1279;p168"/>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0" name="Google Shape;1280;p16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81" name="Google Shape;1281;p168"/>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2" name="Google Shape;1282;p168"/>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3" name="Google Shape;1283;p168"/>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4" name="Google Shape;1284;p168"/>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1285" name="Google Shape;1285;p168"/>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6" name="Google Shape;1286;p168"/>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7" name="Google Shape;1287;p168"/>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288" name="Shape 1288"/>
        <p:cNvGrpSpPr/>
        <p:nvPr/>
      </p:nvGrpSpPr>
      <p:grpSpPr>
        <a:xfrm>
          <a:off x="0" y="0"/>
          <a:ext cx="0" cy="0"/>
          <a:chOff x="0" y="0"/>
          <a:chExt cx="0" cy="0"/>
        </a:xfrm>
      </p:grpSpPr>
      <p:sp>
        <p:nvSpPr>
          <p:cNvPr id="1289" name="Google Shape;1289;p169"/>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290" name="Google Shape;1290;p169"/>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291" name="Google Shape;1291;p169"/>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292" name="Google Shape;1292;p169"/>
          <p:cNvCxnSpPr>
            <a:stCxn id="1291"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169"/>
          <p:cNvCxnSpPr>
            <a:stCxn id="1289"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1294" name="Google Shape;1294;p169"/>
          <p:cNvCxnSpPr>
            <a:stCxn id="1290"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1295" name="Google Shape;1295;p169"/>
          <p:cNvCxnSpPr>
            <a:stCxn id="1291"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1296" name="Google Shape;1296;p169"/>
          <p:cNvCxnSpPr>
            <a:stCxn id="1290"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1297" name="Google Shape;1297;p169"/>
          <p:cNvCxnSpPr>
            <a:stCxn id="1289"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1298" name="Google Shape;1298;p16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99" name="Google Shape;1299;p169"/>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0" name="Google Shape;1300;p16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301" name="Google Shape;1301;p169"/>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2" name="Google Shape;1302;p169"/>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3" name="Google Shape;1303;p169"/>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4" name="Google Shape;1304;p169"/>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5" name="Google Shape;1305;p169"/>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6" name="Google Shape;1306;p169"/>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7" name="Google Shape;1307;p169"/>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308" name="Shape 1308"/>
        <p:cNvGrpSpPr/>
        <p:nvPr/>
      </p:nvGrpSpPr>
      <p:grpSpPr>
        <a:xfrm>
          <a:off x="0" y="0"/>
          <a:ext cx="0" cy="0"/>
          <a:chOff x="0" y="0"/>
          <a:chExt cx="0" cy="0"/>
        </a:xfrm>
      </p:grpSpPr>
      <p:sp>
        <p:nvSpPr>
          <p:cNvPr id="1309" name="Google Shape;1309;p17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10" name="Google Shape;1310;p170"/>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1" name="Google Shape;1311;p170"/>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2" name="Google Shape;1312;p17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313" name="Google Shape;1313;p170"/>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4" name="Google Shape;1314;p170"/>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5" name="Google Shape;1315;p170"/>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1316" name="Google Shape;1316;p170"/>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7" name="Google Shape;1317;p170"/>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8" name="Google Shape;1318;p170"/>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9" name="Google Shape;1319;p170"/>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320" name="Google Shape;1320;p170"/>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321" name="Google Shape;1321;p170"/>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170"/>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170"/>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324" name="Google Shape;1324;p170"/>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325" name="Shape 1325"/>
        <p:cNvGrpSpPr/>
        <p:nvPr/>
      </p:nvGrpSpPr>
      <p:grpSpPr>
        <a:xfrm>
          <a:off x="0" y="0"/>
          <a:ext cx="0" cy="0"/>
          <a:chOff x="0" y="0"/>
          <a:chExt cx="0" cy="0"/>
        </a:xfrm>
      </p:grpSpPr>
      <p:pic>
        <p:nvPicPr>
          <p:cNvPr id="1326" name="Google Shape;1326;p171"/>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1327" name="Google Shape;1327;p17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328" name="Shape 1328"/>
        <p:cNvGrpSpPr/>
        <p:nvPr/>
      </p:nvGrpSpPr>
      <p:grpSpPr>
        <a:xfrm>
          <a:off x="0" y="0"/>
          <a:ext cx="0" cy="0"/>
          <a:chOff x="0" y="0"/>
          <a:chExt cx="0" cy="0"/>
        </a:xfrm>
      </p:grpSpPr>
      <p:pic>
        <p:nvPicPr>
          <p:cNvPr id="1329" name="Google Shape;1329;p172"/>
          <p:cNvPicPr preferRelativeResize="0"/>
          <p:nvPr/>
        </p:nvPicPr>
        <p:blipFill>
          <a:blip r:embed="rId2">
            <a:alphaModFix/>
          </a:blip>
          <a:stretch>
            <a:fillRect/>
          </a:stretch>
        </p:blipFill>
        <p:spPr>
          <a:xfrm>
            <a:off x="3021951" y="2819748"/>
            <a:ext cx="6145026" cy="977545"/>
          </a:xfrm>
          <a:prstGeom prst="rect">
            <a:avLst/>
          </a:prstGeom>
          <a:noFill/>
          <a:ln>
            <a:noFill/>
          </a:ln>
        </p:spPr>
      </p:pic>
      <p:sp>
        <p:nvSpPr>
          <p:cNvPr id="1330" name="Google Shape;1330;p17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1">
  <p:cSld name="BLANK_3">
    <p:spTree>
      <p:nvGrpSpPr>
        <p:cNvPr id="1331" name="Shape 1331"/>
        <p:cNvGrpSpPr/>
        <p:nvPr/>
      </p:nvGrpSpPr>
      <p:grpSpPr>
        <a:xfrm>
          <a:off x="0" y="0"/>
          <a:ext cx="0" cy="0"/>
          <a:chOff x="0" y="0"/>
          <a:chExt cx="0" cy="0"/>
        </a:xfrm>
      </p:grpSpPr>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32" name="Shape 1332"/>
        <p:cNvGrpSpPr/>
        <p:nvPr/>
      </p:nvGrpSpPr>
      <p:grpSpPr>
        <a:xfrm>
          <a:off x="0" y="0"/>
          <a:ext cx="0" cy="0"/>
          <a:chOff x="0" y="0"/>
          <a:chExt cx="0" cy="0"/>
        </a:xfrm>
      </p:grpSpPr>
      <p:sp>
        <p:nvSpPr>
          <p:cNvPr id="1333" name="Google Shape;1333;p174"/>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Font typeface="DM Sans"/>
              <a:buNone/>
              <a:defRPr>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34" name="Google Shape;1334;p174"/>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Font typeface="Barlow"/>
              <a:buChar char="•"/>
              <a:defRPr>
                <a:latin typeface="Barlow"/>
                <a:ea typeface="Barlow"/>
                <a:cs typeface="Barlow"/>
                <a:sym typeface="Barlow"/>
              </a:defRPr>
            </a:lvl1pPr>
            <a:lvl2pPr indent="-355600" lvl="1" marL="914400" rtl="0">
              <a:spcBef>
                <a:spcPts val="500"/>
              </a:spcBef>
              <a:spcAft>
                <a:spcPts val="0"/>
              </a:spcAft>
              <a:buSzPts val="2000"/>
              <a:buFont typeface="Barlow"/>
              <a:buChar char="•"/>
              <a:defRPr>
                <a:latin typeface="Barlow"/>
                <a:ea typeface="Barlow"/>
                <a:cs typeface="Barlow"/>
                <a:sym typeface="Barlow"/>
              </a:defRPr>
            </a:lvl2pPr>
            <a:lvl3pPr indent="-330200" lvl="2" marL="1371600" rtl="0">
              <a:spcBef>
                <a:spcPts val="500"/>
              </a:spcBef>
              <a:spcAft>
                <a:spcPts val="0"/>
              </a:spcAft>
              <a:buSzPts val="1600"/>
              <a:buFont typeface="Barlow"/>
              <a:buChar char="•"/>
              <a:defRPr>
                <a:latin typeface="Barlow"/>
                <a:ea typeface="Barlow"/>
                <a:cs typeface="Barlow"/>
                <a:sym typeface="Barlow"/>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1335" name="Google Shape;1335;p174"/>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4">
  <p:cSld name="BLANK_4">
    <p:spTree>
      <p:nvGrpSpPr>
        <p:cNvPr id="1336" name="Shape 1336"/>
        <p:cNvGrpSpPr/>
        <p:nvPr/>
      </p:nvGrpSpPr>
      <p:grpSpPr>
        <a:xfrm>
          <a:off x="0" y="0"/>
          <a:ext cx="0" cy="0"/>
          <a:chOff x="0" y="0"/>
          <a:chExt cx="0" cy="0"/>
        </a:xfrm>
      </p:grpSpPr>
      <p:sp>
        <p:nvSpPr>
          <p:cNvPr id="1337" name="Google Shape;1337;p175"/>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7" name="Shape 147"/>
        <p:cNvGrpSpPr/>
        <p:nvPr/>
      </p:nvGrpSpPr>
      <p:grpSpPr>
        <a:xfrm>
          <a:off x="0" y="0"/>
          <a:ext cx="0" cy="0"/>
          <a:chOff x="0" y="0"/>
          <a:chExt cx="0" cy="0"/>
        </a:xfrm>
      </p:grpSpPr>
      <p:sp>
        <p:nvSpPr>
          <p:cNvPr id="148" name="Google Shape;148;p19"/>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9" name="Google Shape;149;p1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8" name="Shape 1338"/>
        <p:cNvGrpSpPr/>
        <p:nvPr/>
      </p:nvGrpSpPr>
      <p:grpSpPr>
        <a:xfrm>
          <a:off x="0" y="0"/>
          <a:ext cx="0" cy="0"/>
          <a:chOff x="0" y="0"/>
          <a:chExt cx="0" cy="0"/>
        </a:xfrm>
      </p:grpSpPr>
      <p:sp>
        <p:nvSpPr>
          <p:cNvPr id="1339" name="Google Shape;1339;p176"/>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40" name="Google Shape;1340;p176"/>
          <p:cNvSpPr txBox="1"/>
          <p:nvPr>
            <p:ph idx="1" type="body"/>
          </p:nvPr>
        </p:nvSpPr>
        <p:spPr>
          <a:xfrm>
            <a:off x="415600" y="1536633"/>
            <a:ext cx="5333100" cy="4555200"/>
          </a:xfrm>
          <a:prstGeom prst="rect">
            <a:avLst/>
          </a:prstGeom>
        </p:spPr>
        <p:txBody>
          <a:bodyPr anchorCtr="0" anchor="t" bIns="0" lIns="0" spcFirstLastPara="1" rIns="0" wrap="square" tIns="0">
            <a:noAutofit/>
          </a:bodyPr>
          <a:lstStyle>
            <a:lvl1pPr indent="-349250" lvl="0" marL="457200" rtl="0">
              <a:spcBef>
                <a:spcPts val="1100"/>
              </a:spcBef>
              <a:spcAft>
                <a:spcPts val="0"/>
              </a:spcAft>
              <a:buSzPts val="1900"/>
              <a:buChar char="•"/>
              <a:defRPr sz="1900"/>
            </a:lvl1pPr>
            <a:lvl2pPr indent="-330200" lvl="1" marL="914400" rtl="0">
              <a:spcBef>
                <a:spcPts val="500"/>
              </a:spcBef>
              <a:spcAft>
                <a:spcPts val="0"/>
              </a:spcAft>
              <a:buSzPts val="1600"/>
              <a:buChar char="•"/>
              <a:defRPr sz="1600"/>
            </a:lvl2pPr>
            <a:lvl3pPr indent="-330200" lvl="2" marL="1371600" rtl="0">
              <a:spcBef>
                <a:spcPts val="500"/>
              </a:spcBef>
              <a:spcAft>
                <a:spcPts val="0"/>
              </a:spcAft>
              <a:buSzPts val="1600"/>
              <a:buChar char="•"/>
              <a:defRPr sz="1600"/>
            </a:lvl3pPr>
            <a:lvl4pPr indent="-330200" lvl="3" marL="1828800" rtl="0">
              <a:spcBef>
                <a:spcPts val="500"/>
              </a:spcBef>
              <a:spcAft>
                <a:spcPts val="0"/>
              </a:spcAft>
              <a:buSzPts val="1600"/>
              <a:buChar char="•"/>
              <a:defRPr sz="1600"/>
            </a:lvl4pPr>
            <a:lvl5pPr indent="-330200" lvl="4" marL="2286000" rtl="0">
              <a:spcBef>
                <a:spcPts val="500"/>
              </a:spcBef>
              <a:spcAft>
                <a:spcPts val="0"/>
              </a:spcAft>
              <a:buSzPts val="1600"/>
              <a:buChar char="•"/>
              <a:defRPr sz="1600"/>
            </a:lvl5pPr>
            <a:lvl6pPr indent="-330200" lvl="5" marL="2743200" rtl="0">
              <a:spcBef>
                <a:spcPts val="500"/>
              </a:spcBef>
              <a:spcAft>
                <a:spcPts val="0"/>
              </a:spcAft>
              <a:buSzPts val="1600"/>
              <a:buChar char="•"/>
              <a:defRPr sz="1600"/>
            </a:lvl6pPr>
            <a:lvl7pPr indent="-330200" lvl="6" marL="3200400" rtl="0">
              <a:spcBef>
                <a:spcPts val="500"/>
              </a:spcBef>
              <a:spcAft>
                <a:spcPts val="0"/>
              </a:spcAft>
              <a:buSzPts val="1600"/>
              <a:buChar char="•"/>
              <a:defRPr sz="1600"/>
            </a:lvl7pPr>
            <a:lvl8pPr indent="-330200" lvl="7" marL="3657600" rtl="0">
              <a:spcBef>
                <a:spcPts val="500"/>
              </a:spcBef>
              <a:spcAft>
                <a:spcPts val="0"/>
              </a:spcAft>
              <a:buSzPts val="1600"/>
              <a:buChar char="•"/>
              <a:defRPr sz="1600"/>
            </a:lvl8pPr>
            <a:lvl9pPr indent="-330200" lvl="8" marL="4114800" rtl="0">
              <a:spcBef>
                <a:spcPts val="500"/>
              </a:spcBef>
              <a:spcAft>
                <a:spcPts val="0"/>
              </a:spcAft>
              <a:buSzPts val="1600"/>
              <a:buChar char="•"/>
              <a:defRPr sz="1600"/>
            </a:lvl9pPr>
          </a:lstStyle>
          <a:p/>
        </p:txBody>
      </p:sp>
      <p:sp>
        <p:nvSpPr>
          <p:cNvPr id="1341" name="Google Shape;1341;p176"/>
          <p:cNvSpPr txBox="1"/>
          <p:nvPr>
            <p:ph idx="2" type="body"/>
          </p:nvPr>
        </p:nvSpPr>
        <p:spPr>
          <a:xfrm>
            <a:off x="6443200" y="1536633"/>
            <a:ext cx="5333100" cy="4555200"/>
          </a:xfrm>
          <a:prstGeom prst="rect">
            <a:avLst/>
          </a:prstGeom>
        </p:spPr>
        <p:txBody>
          <a:bodyPr anchorCtr="0" anchor="t" bIns="0" lIns="0" spcFirstLastPara="1" rIns="0" wrap="square" tIns="0">
            <a:noAutofit/>
          </a:bodyPr>
          <a:lstStyle>
            <a:lvl1pPr indent="-349250" lvl="0" marL="457200" rtl="0">
              <a:spcBef>
                <a:spcPts val="1100"/>
              </a:spcBef>
              <a:spcAft>
                <a:spcPts val="0"/>
              </a:spcAft>
              <a:buSzPts val="1900"/>
              <a:buChar char="•"/>
              <a:defRPr sz="1900"/>
            </a:lvl1pPr>
            <a:lvl2pPr indent="-330200" lvl="1" marL="914400" rtl="0">
              <a:spcBef>
                <a:spcPts val="500"/>
              </a:spcBef>
              <a:spcAft>
                <a:spcPts val="0"/>
              </a:spcAft>
              <a:buSzPts val="1600"/>
              <a:buChar char="•"/>
              <a:defRPr sz="1600"/>
            </a:lvl2pPr>
            <a:lvl3pPr indent="-330200" lvl="2" marL="1371600" rtl="0">
              <a:spcBef>
                <a:spcPts val="500"/>
              </a:spcBef>
              <a:spcAft>
                <a:spcPts val="0"/>
              </a:spcAft>
              <a:buSzPts val="1600"/>
              <a:buChar char="•"/>
              <a:defRPr sz="1600"/>
            </a:lvl3pPr>
            <a:lvl4pPr indent="-330200" lvl="3" marL="1828800" rtl="0">
              <a:spcBef>
                <a:spcPts val="500"/>
              </a:spcBef>
              <a:spcAft>
                <a:spcPts val="0"/>
              </a:spcAft>
              <a:buSzPts val="1600"/>
              <a:buChar char="•"/>
              <a:defRPr sz="1600"/>
            </a:lvl4pPr>
            <a:lvl5pPr indent="-330200" lvl="4" marL="2286000" rtl="0">
              <a:spcBef>
                <a:spcPts val="500"/>
              </a:spcBef>
              <a:spcAft>
                <a:spcPts val="0"/>
              </a:spcAft>
              <a:buSzPts val="1600"/>
              <a:buChar char="•"/>
              <a:defRPr sz="1600"/>
            </a:lvl5pPr>
            <a:lvl6pPr indent="-330200" lvl="5" marL="2743200" rtl="0">
              <a:spcBef>
                <a:spcPts val="500"/>
              </a:spcBef>
              <a:spcAft>
                <a:spcPts val="0"/>
              </a:spcAft>
              <a:buSzPts val="1600"/>
              <a:buChar char="•"/>
              <a:defRPr sz="1600"/>
            </a:lvl6pPr>
            <a:lvl7pPr indent="-330200" lvl="6" marL="3200400" rtl="0">
              <a:spcBef>
                <a:spcPts val="500"/>
              </a:spcBef>
              <a:spcAft>
                <a:spcPts val="0"/>
              </a:spcAft>
              <a:buSzPts val="1600"/>
              <a:buChar char="•"/>
              <a:defRPr sz="1600"/>
            </a:lvl7pPr>
            <a:lvl8pPr indent="-330200" lvl="7" marL="3657600" rtl="0">
              <a:spcBef>
                <a:spcPts val="500"/>
              </a:spcBef>
              <a:spcAft>
                <a:spcPts val="0"/>
              </a:spcAft>
              <a:buSzPts val="1600"/>
              <a:buChar char="•"/>
              <a:defRPr sz="1600"/>
            </a:lvl8pPr>
            <a:lvl9pPr indent="-330200" lvl="8" marL="4114800" rtl="0">
              <a:spcBef>
                <a:spcPts val="500"/>
              </a:spcBef>
              <a:spcAft>
                <a:spcPts val="0"/>
              </a:spcAft>
              <a:buSzPts val="1600"/>
              <a:buChar char="•"/>
              <a:defRPr sz="1600"/>
            </a:lvl9pPr>
          </a:lstStyle>
          <a:p/>
        </p:txBody>
      </p:sp>
      <p:sp>
        <p:nvSpPr>
          <p:cNvPr id="1342" name="Google Shape;1342;p176"/>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1343" name="Shape 1343"/>
        <p:cNvGrpSpPr/>
        <p:nvPr/>
      </p:nvGrpSpPr>
      <p:grpSpPr>
        <a:xfrm>
          <a:off x="0" y="0"/>
          <a:ext cx="0" cy="0"/>
          <a:chOff x="0" y="0"/>
          <a:chExt cx="0" cy="0"/>
        </a:xfrm>
      </p:grpSpPr>
      <p:sp>
        <p:nvSpPr>
          <p:cNvPr id="1344" name="Google Shape;1344;p17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345" name="Google Shape;1345;p177"/>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346" name="Google Shape;1346;p177"/>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353" name="Shape 1353"/>
        <p:cNvGrpSpPr/>
        <p:nvPr/>
      </p:nvGrpSpPr>
      <p:grpSpPr>
        <a:xfrm>
          <a:off x="0" y="0"/>
          <a:ext cx="0" cy="0"/>
          <a:chOff x="0" y="0"/>
          <a:chExt cx="0" cy="0"/>
        </a:xfrm>
      </p:grpSpPr>
      <p:sp>
        <p:nvSpPr>
          <p:cNvPr id="1354" name="Google Shape;1354;p17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355" name="Google Shape;1355;p179"/>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356" name="Google Shape;1356;p17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57" name="Google Shape;1357;p179"/>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1358" name="Shape 1358"/>
        <p:cNvGrpSpPr/>
        <p:nvPr/>
      </p:nvGrpSpPr>
      <p:grpSpPr>
        <a:xfrm>
          <a:off x="0" y="0"/>
          <a:ext cx="0" cy="0"/>
          <a:chOff x="0" y="0"/>
          <a:chExt cx="0" cy="0"/>
        </a:xfrm>
      </p:grpSpPr>
      <p:sp>
        <p:nvSpPr>
          <p:cNvPr id="1359" name="Google Shape;1359;p18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4266"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866"/>
            </a:lvl2pPr>
            <a:lvl3pPr lvl="2" rtl="0" algn="l">
              <a:lnSpc>
                <a:spcPct val="100000"/>
              </a:lnSpc>
              <a:spcBef>
                <a:spcPts val="0"/>
              </a:spcBef>
              <a:spcAft>
                <a:spcPts val="0"/>
              </a:spcAft>
              <a:buSzPts val="800"/>
              <a:buNone/>
              <a:defRPr sz="1866"/>
            </a:lvl3pPr>
            <a:lvl4pPr lvl="3" rtl="0" algn="l">
              <a:lnSpc>
                <a:spcPct val="100000"/>
              </a:lnSpc>
              <a:spcBef>
                <a:spcPts val="0"/>
              </a:spcBef>
              <a:spcAft>
                <a:spcPts val="0"/>
              </a:spcAft>
              <a:buSzPts val="800"/>
              <a:buNone/>
              <a:defRPr sz="1866"/>
            </a:lvl4pPr>
            <a:lvl5pPr lvl="4" rtl="0" algn="l">
              <a:lnSpc>
                <a:spcPct val="100000"/>
              </a:lnSpc>
              <a:spcBef>
                <a:spcPts val="0"/>
              </a:spcBef>
              <a:spcAft>
                <a:spcPts val="0"/>
              </a:spcAft>
              <a:buSzPts val="800"/>
              <a:buNone/>
              <a:defRPr sz="1866"/>
            </a:lvl5pPr>
            <a:lvl6pPr lvl="5" rtl="0" algn="l">
              <a:lnSpc>
                <a:spcPct val="100000"/>
              </a:lnSpc>
              <a:spcBef>
                <a:spcPts val="0"/>
              </a:spcBef>
              <a:spcAft>
                <a:spcPts val="0"/>
              </a:spcAft>
              <a:buSzPts val="800"/>
              <a:buNone/>
              <a:defRPr sz="1866"/>
            </a:lvl6pPr>
            <a:lvl7pPr lvl="6" rtl="0" algn="l">
              <a:lnSpc>
                <a:spcPct val="100000"/>
              </a:lnSpc>
              <a:spcBef>
                <a:spcPts val="0"/>
              </a:spcBef>
              <a:spcAft>
                <a:spcPts val="0"/>
              </a:spcAft>
              <a:buSzPts val="800"/>
              <a:buNone/>
              <a:defRPr sz="1866"/>
            </a:lvl7pPr>
            <a:lvl8pPr lvl="7" rtl="0" algn="l">
              <a:lnSpc>
                <a:spcPct val="100000"/>
              </a:lnSpc>
              <a:spcBef>
                <a:spcPts val="0"/>
              </a:spcBef>
              <a:spcAft>
                <a:spcPts val="0"/>
              </a:spcAft>
              <a:buSzPts val="800"/>
              <a:buNone/>
              <a:defRPr sz="1866"/>
            </a:lvl8pPr>
            <a:lvl9pPr lvl="8" rtl="0" algn="l">
              <a:lnSpc>
                <a:spcPct val="100000"/>
              </a:lnSpc>
              <a:spcBef>
                <a:spcPts val="0"/>
              </a:spcBef>
              <a:spcAft>
                <a:spcPts val="0"/>
              </a:spcAft>
              <a:buSzPts val="800"/>
              <a:buNone/>
              <a:defRPr sz="1866"/>
            </a:lvl9pPr>
          </a:lstStyle>
          <a:p/>
        </p:txBody>
      </p:sp>
      <p:sp>
        <p:nvSpPr>
          <p:cNvPr id="1360" name="Google Shape;1360;p180"/>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666"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2133"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9pPr>
          </a:lstStyle>
          <a:p/>
        </p:txBody>
      </p:sp>
      <p:sp>
        <p:nvSpPr>
          <p:cNvPr id="1361" name="Google Shape;1361;p180"/>
          <p:cNvSpPr txBox="1"/>
          <p:nvPr>
            <p:ph idx="12" type="sldNum"/>
          </p:nvPr>
        </p:nvSpPr>
        <p:spPr>
          <a:xfrm>
            <a:off x="10869183" y="6351635"/>
            <a:ext cx="666900" cy="5247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362" name="Shape 1362"/>
        <p:cNvGrpSpPr/>
        <p:nvPr/>
      </p:nvGrpSpPr>
      <p:grpSpPr>
        <a:xfrm>
          <a:off x="0" y="0"/>
          <a:ext cx="0" cy="0"/>
          <a:chOff x="0" y="0"/>
          <a:chExt cx="0" cy="0"/>
        </a:xfrm>
      </p:grpSpPr>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1363" name="Shape 1363"/>
        <p:cNvGrpSpPr/>
        <p:nvPr/>
      </p:nvGrpSpPr>
      <p:grpSpPr>
        <a:xfrm>
          <a:off x="0" y="0"/>
          <a:ext cx="0" cy="0"/>
          <a:chOff x="0" y="0"/>
          <a:chExt cx="0" cy="0"/>
        </a:xfrm>
      </p:grpSpPr>
      <p:sp>
        <p:nvSpPr>
          <p:cNvPr id="1364" name="Google Shape;1364;p182"/>
          <p:cNvSpPr txBox="1"/>
          <p:nvPr>
            <p:ph type="title"/>
          </p:nvPr>
        </p:nvSpPr>
        <p:spPr>
          <a:xfrm>
            <a:off x="460982" y="365127"/>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65" name="Google Shape;1365;p182"/>
          <p:cNvSpPr txBox="1"/>
          <p:nvPr>
            <p:ph idx="1" type="body"/>
          </p:nvPr>
        </p:nvSpPr>
        <p:spPr>
          <a:xfrm>
            <a:off x="460966" y="1767833"/>
            <a:ext cx="11379300" cy="44520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SzPts val="2100"/>
              <a:buChar char="▪"/>
              <a:defRPr/>
            </a:lvl1pPr>
            <a:lvl2pPr indent="-342900" lvl="1" marL="914400" rtl="0" algn="l">
              <a:lnSpc>
                <a:spcPct val="90000"/>
              </a:lnSpc>
              <a:spcBef>
                <a:spcPts val="500"/>
              </a:spcBef>
              <a:spcAft>
                <a:spcPts val="0"/>
              </a:spcAft>
              <a:buSzPts val="1800"/>
              <a:buChar char="▪"/>
              <a:defRPr/>
            </a:lvl2pPr>
            <a:lvl3pPr indent="-323850" lvl="2" marL="1371600" rtl="0" algn="l">
              <a:lnSpc>
                <a:spcPct val="90000"/>
              </a:lnSpc>
              <a:spcBef>
                <a:spcPts val="500"/>
              </a:spcBef>
              <a:spcAft>
                <a:spcPts val="0"/>
              </a:spcAft>
              <a:buSzPts val="1500"/>
              <a:buChar char="▪"/>
              <a:defRPr/>
            </a:lvl3pPr>
            <a:lvl4pPr indent="-311150" lvl="3" marL="1828800" rtl="0" algn="l">
              <a:lnSpc>
                <a:spcPct val="90000"/>
              </a:lnSpc>
              <a:spcBef>
                <a:spcPts val="500"/>
              </a:spcBef>
              <a:spcAft>
                <a:spcPts val="0"/>
              </a:spcAft>
              <a:buSzPts val="1300"/>
              <a:buChar char="▪"/>
              <a:defRPr/>
            </a:lvl4pPr>
            <a:lvl5pPr indent="-298450" lvl="4" marL="2286000" rtl="0" algn="l">
              <a:lnSpc>
                <a:spcPct val="90000"/>
              </a:lnSpc>
              <a:spcBef>
                <a:spcPts val="500"/>
              </a:spcBef>
              <a:spcAft>
                <a:spcPts val="0"/>
              </a:spcAft>
              <a:buSzPts val="1100"/>
              <a:buChar char="▪"/>
              <a:defRPr/>
            </a:lvl5pPr>
            <a:lvl6pPr indent="-298450" lvl="5" marL="2743200" rtl="0" algn="l">
              <a:lnSpc>
                <a:spcPct val="90000"/>
              </a:lnSpc>
              <a:spcBef>
                <a:spcPts val="500"/>
              </a:spcBef>
              <a:spcAft>
                <a:spcPts val="0"/>
              </a:spcAft>
              <a:buSzPts val="1100"/>
              <a:buChar char="▪"/>
              <a:defRPr/>
            </a:lvl6pPr>
            <a:lvl7pPr indent="-298450" lvl="6" marL="3200400" rtl="0" algn="l">
              <a:lnSpc>
                <a:spcPct val="90000"/>
              </a:lnSpc>
              <a:spcBef>
                <a:spcPts val="500"/>
              </a:spcBef>
              <a:spcAft>
                <a:spcPts val="0"/>
              </a:spcAft>
              <a:buSzPts val="1100"/>
              <a:buChar char="▪"/>
              <a:defRPr/>
            </a:lvl7pPr>
            <a:lvl8pPr indent="-298450" lvl="7" marL="3657600" rtl="0" algn="l">
              <a:lnSpc>
                <a:spcPct val="90000"/>
              </a:lnSpc>
              <a:spcBef>
                <a:spcPts val="500"/>
              </a:spcBef>
              <a:spcAft>
                <a:spcPts val="0"/>
              </a:spcAft>
              <a:buSzPts val="1100"/>
              <a:buChar char="▪"/>
              <a:defRPr/>
            </a:lvl8pPr>
            <a:lvl9pPr indent="-298450" lvl="8" marL="4114800" rtl="0" algn="l">
              <a:lnSpc>
                <a:spcPct val="90000"/>
              </a:lnSpc>
              <a:spcBef>
                <a:spcPts val="500"/>
              </a:spcBef>
              <a:spcAft>
                <a:spcPts val="0"/>
              </a:spcAft>
              <a:buSzPts val="1100"/>
              <a:buChar char="▪"/>
              <a:defRPr/>
            </a:lvl9pPr>
          </a:lstStyle>
          <a:p/>
        </p:txBody>
      </p:sp>
      <p:sp>
        <p:nvSpPr>
          <p:cNvPr id="1366" name="Google Shape;1366;p182"/>
          <p:cNvSpPr txBox="1"/>
          <p:nvPr>
            <p:ph idx="2" type="subTitle"/>
          </p:nvPr>
        </p:nvSpPr>
        <p:spPr>
          <a:xfrm>
            <a:off x="460966" y="1234567"/>
            <a:ext cx="11259900" cy="4095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SzPts val="2700"/>
              <a:buNone/>
              <a:defRPr>
                <a:solidFill>
                  <a:schemeClr val="accent5"/>
                </a:solidFill>
              </a:defRPr>
            </a:lvl1pPr>
            <a:lvl2pPr lvl="1" rtl="0" algn="l">
              <a:lnSpc>
                <a:spcPct val="100000"/>
              </a:lnSpc>
              <a:spcBef>
                <a:spcPts val="0"/>
              </a:spcBef>
              <a:spcAft>
                <a:spcPts val="0"/>
              </a:spcAft>
              <a:buSzPts val="2100"/>
              <a:buNone/>
              <a:defRPr>
                <a:solidFill>
                  <a:schemeClr val="accent5"/>
                </a:solidFill>
              </a:defRPr>
            </a:lvl2pPr>
            <a:lvl3pPr lvl="2" rtl="0" algn="l">
              <a:lnSpc>
                <a:spcPct val="100000"/>
              </a:lnSpc>
              <a:spcBef>
                <a:spcPts val="0"/>
              </a:spcBef>
              <a:spcAft>
                <a:spcPts val="0"/>
              </a:spcAft>
              <a:buSzPts val="1600"/>
              <a:buNone/>
              <a:defRPr>
                <a:solidFill>
                  <a:schemeClr val="accent5"/>
                </a:solidFill>
              </a:defRPr>
            </a:lvl3pPr>
            <a:lvl4pPr lvl="3" rtl="0" algn="l">
              <a:lnSpc>
                <a:spcPct val="100000"/>
              </a:lnSpc>
              <a:spcBef>
                <a:spcPts val="0"/>
              </a:spcBef>
              <a:spcAft>
                <a:spcPts val="0"/>
              </a:spcAft>
              <a:buSzPts val="1600"/>
              <a:buNone/>
              <a:defRPr>
                <a:solidFill>
                  <a:schemeClr val="accent5"/>
                </a:solidFill>
              </a:defRPr>
            </a:lvl4pPr>
            <a:lvl5pPr lvl="4" rtl="0" algn="l">
              <a:lnSpc>
                <a:spcPct val="100000"/>
              </a:lnSpc>
              <a:spcBef>
                <a:spcPts val="0"/>
              </a:spcBef>
              <a:spcAft>
                <a:spcPts val="0"/>
              </a:spcAft>
              <a:buSzPts val="1600"/>
              <a:buNone/>
              <a:defRPr>
                <a:solidFill>
                  <a:schemeClr val="accent5"/>
                </a:solidFill>
              </a:defRPr>
            </a:lvl5pPr>
            <a:lvl6pPr lvl="5" rtl="0" algn="l">
              <a:lnSpc>
                <a:spcPct val="100000"/>
              </a:lnSpc>
              <a:spcBef>
                <a:spcPts val="0"/>
              </a:spcBef>
              <a:spcAft>
                <a:spcPts val="0"/>
              </a:spcAft>
              <a:buSzPts val="1600"/>
              <a:buNone/>
              <a:defRPr>
                <a:solidFill>
                  <a:schemeClr val="accent5"/>
                </a:solidFill>
              </a:defRPr>
            </a:lvl6pPr>
            <a:lvl7pPr lvl="6" rtl="0" algn="l">
              <a:lnSpc>
                <a:spcPct val="100000"/>
              </a:lnSpc>
              <a:spcBef>
                <a:spcPts val="0"/>
              </a:spcBef>
              <a:spcAft>
                <a:spcPts val="0"/>
              </a:spcAft>
              <a:buSzPts val="1600"/>
              <a:buNone/>
              <a:defRPr>
                <a:solidFill>
                  <a:schemeClr val="accent5"/>
                </a:solidFill>
              </a:defRPr>
            </a:lvl7pPr>
            <a:lvl8pPr lvl="7" rtl="0" algn="l">
              <a:lnSpc>
                <a:spcPct val="100000"/>
              </a:lnSpc>
              <a:spcBef>
                <a:spcPts val="0"/>
              </a:spcBef>
              <a:spcAft>
                <a:spcPts val="0"/>
              </a:spcAft>
              <a:buSzPts val="1600"/>
              <a:buNone/>
              <a:defRPr>
                <a:solidFill>
                  <a:schemeClr val="accent5"/>
                </a:solidFill>
              </a:defRPr>
            </a:lvl8pPr>
            <a:lvl9pPr lvl="8" rtl="0" algn="l">
              <a:lnSpc>
                <a:spcPct val="100000"/>
              </a:lnSpc>
              <a:spcBef>
                <a:spcPts val="0"/>
              </a:spcBef>
              <a:spcAft>
                <a:spcPts val="0"/>
              </a:spcAft>
              <a:buSzPts val="1600"/>
              <a:buNone/>
              <a:defRPr>
                <a:solidFill>
                  <a:schemeClr val="accent5"/>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367" name="Shape 1367"/>
        <p:cNvGrpSpPr/>
        <p:nvPr/>
      </p:nvGrpSpPr>
      <p:grpSpPr>
        <a:xfrm>
          <a:off x="0" y="0"/>
          <a:ext cx="0" cy="0"/>
          <a:chOff x="0" y="0"/>
          <a:chExt cx="0" cy="0"/>
        </a:xfrm>
      </p:grpSpPr>
      <p:sp>
        <p:nvSpPr>
          <p:cNvPr id="1368" name="Google Shape;1368;p183"/>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369" name="Google Shape;1369;p183"/>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1370" name="Shape 1370"/>
        <p:cNvGrpSpPr/>
        <p:nvPr/>
      </p:nvGrpSpPr>
      <p:grpSpPr>
        <a:xfrm>
          <a:off x="0" y="0"/>
          <a:ext cx="0" cy="0"/>
          <a:chOff x="0" y="0"/>
          <a:chExt cx="0" cy="0"/>
        </a:xfrm>
      </p:grpSpPr>
      <p:sp>
        <p:nvSpPr>
          <p:cNvPr id="1371" name="Google Shape;1371;p184"/>
          <p:cNvSpPr txBox="1"/>
          <p:nvPr>
            <p:ph type="title"/>
          </p:nvPr>
        </p:nvSpPr>
        <p:spPr>
          <a:xfrm>
            <a:off x="460978" y="365125"/>
            <a:ext cx="11259900" cy="9921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72" name="Google Shape;1372;p184"/>
          <p:cNvSpPr txBox="1"/>
          <p:nvPr>
            <p:ph idx="1" type="body"/>
          </p:nvPr>
        </p:nvSpPr>
        <p:spPr>
          <a:xfrm>
            <a:off x="460978" y="1585913"/>
            <a:ext cx="11259900" cy="4590900"/>
          </a:xfrm>
          <a:prstGeom prst="rect">
            <a:avLst/>
          </a:prstGeom>
          <a:noFill/>
          <a:ln>
            <a:noFill/>
          </a:ln>
        </p:spPr>
        <p:txBody>
          <a:bodyPr anchorCtr="0" anchor="t" bIns="34275" lIns="0" spcFirstLastPara="1" rIns="0" wrap="square" tIns="34275">
            <a:noAutofit/>
          </a:bodyPr>
          <a:lstStyle>
            <a:lvl1pPr indent="-361950" lvl="0" marL="457200" marR="0" rtl="0" algn="l">
              <a:lnSpc>
                <a:spcPct val="90000"/>
              </a:lnSpc>
              <a:spcBef>
                <a:spcPts val="1066"/>
              </a:spcBef>
              <a:spcAft>
                <a:spcPts val="0"/>
              </a:spcAft>
              <a:buClr>
                <a:schemeClr val="accent2"/>
              </a:buClr>
              <a:buSzPts val="2100"/>
              <a:buFont typeface="Barlow"/>
              <a:buChar char="▪"/>
              <a:defRPr i="0" sz="2799" u="none" cap="none" strike="noStrike">
                <a:solidFill>
                  <a:srgbClr val="3A3838"/>
                </a:solidFill>
                <a:latin typeface="Barlow"/>
                <a:ea typeface="Barlow"/>
                <a:cs typeface="Barlow"/>
                <a:sym typeface="Barlow"/>
              </a:defRPr>
            </a:lvl1pPr>
            <a:lvl2pPr indent="-342900" lvl="1" marL="914400" marR="0" rtl="0" algn="l">
              <a:lnSpc>
                <a:spcPct val="90000"/>
              </a:lnSpc>
              <a:spcBef>
                <a:spcPts val="533"/>
              </a:spcBef>
              <a:spcAft>
                <a:spcPts val="0"/>
              </a:spcAft>
              <a:buClr>
                <a:schemeClr val="accent2"/>
              </a:buClr>
              <a:buSzPts val="1800"/>
              <a:buFont typeface="Barlow"/>
              <a:buChar char="▪"/>
              <a:defRPr i="0" sz="2399" u="none" cap="none" strike="noStrike">
                <a:solidFill>
                  <a:srgbClr val="3A3838"/>
                </a:solidFill>
                <a:latin typeface="Barlow"/>
                <a:ea typeface="Barlow"/>
                <a:cs typeface="Barlow"/>
                <a:sym typeface="Barlow"/>
              </a:defRPr>
            </a:lvl2pPr>
            <a:lvl3pPr indent="-323850" lvl="2" marL="1371600" marR="0" rtl="0" algn="l">
              <a:lnSpc>
                <a:spcPct val="90000"/>
              </a:lnSpc>
              <a:spcBef>
                <a:spcPts val="533"/>
              </a:spcBef>
              <a:spcAft>
                <a:spcPts val="0"/>
              </a:spcAft>
              <a:buClr>
                <a:schemeClr val="accent2"/>
              </a:buClr>
              <a:buSzPts val="1500"/>
              <a:buFont typeface="Barlow"/>
              <a:buChar char="▪"/>
              <a:defRPr i="0" sz="2000" u="none" cap="none" strike="noStrike">
                <a:solidFill>
                  <a:srgbClr val="3A3838"/>
                </a:solidFill>
                <a:latin typeface="Barlow"/>
                <a:ea typeface="Barlow"/>
                <a:cs typeface="Barlow"/>
                <a:sym typeface="Barlow"/>
              </a:defRPr>
            </a:lvl3pPr>
            <a:lvl4pPr indent="-317500" lvl="3" marL="1828800" marR="0" rtl="0" algn="l">
              <a:lnSpc>
                <a:spcPct val="90000"/>
              </a:lnSpc>
              <a:spcBef>
                <a:spcPts val="533"/>
              </a:spcBef>
              <a:spcAft>
                <a:spcPts val="0"/>
              </a:spcAft>
              <a:buClr>
                <a:schemeClr val="accent2"/>
              </a:buClr>
              <a:buSzPts val="1400"/>
              <a:buFont typeface="Barlow"/>
              <a:buChar char="▪"/>
              <a:defRPr i="0" sz="1866" u="none" cap="none" strike="noStrike">
                <a:solidFill>
                  <a:srgbClr val="3A3838"/>
                </a:solidFill>
                <a:latin typeface="Barlow"/>
                <a:ea typeface="Barlow"/>
                <a:cs typeface="Barlow"/>
                <a:sym typeface="Barlow"/>
              </a:defRPr>
            </a:lvl4pPr>
            <a:lvl5pPr indent="-298450" lvl="4" marL="2286000" marR="0" rtl="0" algn="l">
              <a:lnSpc>
                <a:spcPct val="90000"/>
              </a:lnSpc>
              <a:spcBef>
                <a:spcPts val="533"/>
              </a:spcBef>
              <a:spcAft>
                <a:spcPts val="0"/>
              </a:spcAft>
              <a:buClr>
                <a:schemeClr val="accent2"/>
              </a:buClr>
              <a:buSzPts val="1100"/>
              <a:buFont typeface="Barlow"/>
              <a:buChar char="▪"/>
              <a:defRPr i="0" sz="1466" u="none" cap="none" strike="noStrike">
                <a:solidFill>
                  <a:srgbClr val="3A3838"/>
                </a:solidFill>
                <a:latin typeface="Barlow"/>
                <a:ea typeface="Barlow"/>
                <a:cs typeface="Barlow"/>
                <a:sym typeface="Barlow"/>
              </a:defRPr>
            </a:lvl5pPr>
            <a:lvl6pPr indent="-298450" lvl="5" marL="2743200" marR="0" rtl="0" algn="l">
              <a:lnSpc>
                <a:spcPct val="90000"/>
              </a:lnSpc>
              <a:spcBef>
                <a:spcPts val="533"/>
              </a:spcBef>
              <a:spcAft>
                <a:spcPts val="0"/>
              </a:spcAft>
              <a:buClr>
                <a:schemeClr val="accent2"/>
              </a:buClr>
              <a:buSzPts val="1100"/>
              <a:buFont typeface="Barlow"/>
              <a:buChar char="▪"/>
              <a:defRPr i="0" sz="1466" u="none" cap="none" strike="noStrike">
                <a:solidFill>
                  <a:schemeClr val="dk1"/>
                </a:solidFill>
                <a:latin typeface="Barlow"/>
                <a:ea typeface="Barlow"/>
                <a:cs typeface="Barlow"/>
                <a:sym typeface="Barlow"/>
              </a:defRPr>
            </a:lvl6pPr>
            <a:lvl7pPr indent="-298450" lvl="6" marL="3200400" marR="0" rtl="0" algn="l">
              <a:lnSpc>
                <a:spcPct val="90000"/>
              </a:lnSpc>
              <a:spcBef>
                <a:spcPts val="533"/>
              </a:spcBef>
              <a:spcAft>
                <a:spcPts val="0"/>
              </a:spcAft>
              <a:buClr>
                <a:schemeClr val="accent2"/>
              </a:buClr>
              <a:buSzPts val="1100"/>
              <a:buFont typeface="Barlow"/>
              <a:buChar char="▪"/>
              <a:defRPr i="0" sz="1466" u="none" cap="none" strike="noStrike">
                <a:solidFill>
                  <a:schemeClr val="dk1"/>
                </a:solidFill>
                <a:latin typeface="Barlow"/>
                <a:ea typeface="Barlow"/>
                <a:cs typeface="Barlow"/>
                <a:sym typeface="Barlow"/>
              </a:defRPr>
            </a:lvl7pPr>
            <a:lvl8pPr indent="-298450" lvl="7" marL="3657600" marR="0" rtl="0" algn="l">
              <a:lnSpc>
                <a:spcPct val="90000"/>
              </a:lnSpc>
              <a:spcBef>
                <a:spcPts val="533"/>
              </a:spcBef>
              <a:spcAft>
                <a:spcPts val="0"/>
              </a:spcAft>
              <a:buClr>
                <a:schemeClr val="accent2"/>
              </a:buClr>
              <a:buSzPts val="1100"/>
              <a:buFont typeface="Barlow"/>
              <a:buChar char="▪"/>
              <a:defRPr i="0" sz="1466" u="none" cap="none" strike="noStrike">
                <a:solidFill>
                  <a:schemeClr val="dk1"/>
                </a:solidFill>
                <a:latin typeface="Barlow"/>
                <a:ea typeface="Barlow"/>
                <a:cs typeface="Barlow"/>
                <a:sym typeface="Barlow"/>
              </a:defRPr>
            </a:lvl8pPr>
            <a:lvl9pPr indent="-298450" lvl="8" marL="4114800" marR="0" rtl="0" algn="l">
              <a:lnSpc>
                <a:spcPct val="90000"/>
              </a:lnSpc>
              <a:spcBef>
                <a:spcPts val="533"/>
              </a:spcBef>
              <a:spcAft>
                <a:spcPts val="0"/>
              </a:spcAft>
              <a:buClr>
                <a:schemeClr val="accent2"/>
              </a:buClr>
              <a:buSzPts val="1100"/>
              <a:buFont typeface="Barlow"/>
              <a:buChar char="▪"/>
              <a:defRPr i="0" sz="1466"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73" name="Shape 1373"/>
        <p:cNvGrpSpPr/>
        <p:nvPr/>
      </p:nvGrpSpPr>
      <p:grpSpPr>
        <a:xfrm>
          <a:off x="0" y="0"/>
          <a:ext cx="0" cy="0"/>
          <a:chOff x="0" y="0"/>
          <a:chExt cx="0" cy="0"/>
        </a:xfrm>
      </p:grpSpPr>
      <p:sp>
        <p:nvSpPr>
          <p:cNvPr id="1374" name="Google Shape;1374;p185"/>
          <p:cNvSpPr txBox="1"/>
          <p:nvPr>
            <p:ph type="title"/>
          </p:nvPr>
        </p:nvSpPr>
        <p:spPr>
          <a:xfrm>
            <a:off x="460982" y="365127"/>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75" name="Google Shape;1375;p185"/>
          <p:cNvSpPr txBox="1"/>
          <p:nvPr>
            <p:ph idx="1" type="body"/>
          </p:nvPr>
        </p:nvSpPr>
        <p:spPr>
          <a:xfrm>
            <a:off x="460982" y="1585915"/>
            <a:ext cx="11259900" cy="45912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SzPts val="2100"/>
              <a:buChar char="▪"/>
              <a:defRPr/>
            </a:lvl1pPr>
            <a:lvl2pPr indent="-342900" lvl="1" marL="914400" rtl="0" algn="l">
              <a:lnSpc>
                <a:spcPct val="90000"/>
              </a:lnSpc>
              <a:spcBef>
                <a:spcPts val="500"/>
              </a:spcBef>
              <a:spcAft>
                <a:spcPts val="0"/>
              </a:spcAft>
              <a:buSzPts val="1800"/>
              <a:buChar char="▪"/>
              <a:defRPr/>
            </a:lvl2pPr>
            <a:lvl3pPr indent="-323850" lvl="2" marL="1371600" rtl="0" algn="l">
              <a:lnSpc>
                <a:spcPct val="90000"/>
              </a:lnSpc>
              <a:spcBef>
                <a:spcPts val="500"/>
              </a:spcBef>
              <a:spcAft>
                <a:spcPts val="0"/>
              </a:spcAft>
              <a:buSzPts val="1500"/>
              <a:buChar char="▪"/>
              <a:defRPr/>
            </a:lvl3pPr>
            <a:lvl4pPr indent="-311150" lvl="3" marL="1828800" rtl="0" algn="l">
              <a:lnSpc>
                <a:spcPct val="90000"/>
              </a:lnSpc>
              <a:spcBef>
                <a:spcPts val="500"/>
              </a:spcBef>
              <a:spcAft>
                <a:spcPts val="0"/>
              </a:spcAft>
              <a:buSzPts val="1300"/>
              <a:buChar char="▪"/>
              <a:defRPr/>
            </a:lvl4pPr>
            <a:lvl5pPr indent="-298450" lvl="4" marL="2286000" rtl="0" algn="l">
              <a:lnSpc>
                <a:spcPct val="90000"/>
              </a:lnSpc>
              <a:spcBef>
                <a:spcPts val="500"/>
              </a:spcBef>
              <a:spcAft>
                <a:spcPts val="0"/>
              </a:spcAft>
              <a:buSzPts val="1100"/>
              <a:buChar char="▪"/>
              <a:defRPr/>
            </a:lvl5pPr>
            <a:lvl6pPr indent="-298450" lvl="5" marL="2743200" rtl="0" algn="l">
              <a:lnSpc>
                <a:spcPct val="90000"/>
              </a:lnSpc>
              <a:spcBef>
                <a:spcPts val="500"/>
              </a:spcBef>
              <a:spcAft>
                <a:spcPts val="0"/>
              </a:spcAft>
              <a:buSzPts val="1100"/>
              <a:buChar char="▪"/>
              <a:defRPr/>
            </a:lvl6pPr>
            <a:lvl7pPr indent="-298450" lvl="6" marL="3200400" rtl="0" algn="l">
              <a:lnSpc>
                <a:spcPct val="90000"/>
              </a:lnSpc>
              <a:spcBef>
                <a:spcPts val="500"/>
              </a:spcBef>
              <a:spcAft>
                <a:spcPts val="0"/>
              </a:spcAft>
              <a:buSzPts val="1100"/>
              <a:buChar char="▪"/>
              <a:defRPr/>
            </a:lvl7pPr>
            <a:lvl8pPr indent="-298450" lvl="7" marL="3657600" rtl="0" algn="l">
              <a:lnSpc>
                <a:spcPct val="90000"/>
              </a:lnSpc>
              <a:spcBef>
                <a:spcPts val="500"/>
              </a:spcBef>
              <a:spcAft>
                <a:spcPts val="0"/>
              </a:spcAft>
              <a:buSzPts val="1100"/>
              <a:buChar char="▪"/>
              <a:defRPr/>
            </a:lvl8pPr>
            <a:lvl9pPr indent="-298450" lvl="8" marL="4114800" rtl="0" algn="l">
              <a:lnSpc>
                <a:spcPct val="90000"/>
              </a:lnSpc>
              <a:spcBef>
                <a:spcPts val="500"/>
              </a:spcBef>
              <a:spcAft>
                <a:spcPts val="0"/>
              </a:spcAft>
              <a:buSzPts val="1100"/>
              <a:buChar char="▪"/>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376" name="Shape 1376"/>
        <p:cNvGrpSpPr/>
        <p:nvPr/>
      </p:nvGrpSpPr>
      <p:grpSpPr>
        <a:xfrm>
          <a:off x="0" y="0"/>
          <a:ext cx="0" cy="0"/>
          <a:chOff x="0" y="0"/>
          <a:chExt cx="0" cy="0"/>
        </a:xfrm>
      </p:grpSpPr>
      <p:sp>
        <p:nvSpPr>
          <p:cNvPr id="1377" name="Google Shape;1377;p186"/>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8" name="Google Shape;1378;p186"/>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9" name="Google Shape;1379;p186"/>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380" name="Google Shape;1380;p186"/>
          <p:cNvCxnSpPr>
            <a:stCxn id="1379" idx="2"/>
          </p:cNvCxnSpPr>
          <p:nvPr/>
        </p:nvCxnSpPr>
        <p:spPr>
          <a:xfrm rot="10800000">
            <a:off x="10655833"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381" name="Google Shape;1381;p186"/>
          <p:cNvCxnSpPr>
            <a:stCxn id="1377" idx="2"/>
          </p:cNvCxnSpPr>
          <p:nvPr/>
        </p:nvCxnSpPr>
        <p:spPr>
          <a:xfrm rot="10800000">
            <a:off x="10362467"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382" name="Google Shape;1382;p186"/>
          <p:cNvCxnSpPr>
            <a:stCxn id="1378" idx="2"/>
          </p:cNvCxnSpPr>
          <p:nvPr/>
        </p:nvCxnSpPr>
        <p:spPr>
          <a:xfrm rot="10800000">
            <a:off x="10511267"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383" name="Google Shape;1383;p186"/>
          <p:cNvCxnSpPr>
            <a:stCxn id="1379" idx="0"/>
          </p:cNvCxnSpPr>
          <p:nvPr/>
        </p:nvCxnSpPr>
        <p:spPr>
          <a:xfrm>
            <a:off x="10941733"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1384" name="Google Shape;1384;p186"/>
          <p:cNvCxnSpPr>
            <a:stCxn id="1378" idx="0"/>
          </p:cNvCxnSpPr>
          <p:nvPr/>
        </p:nvCxnSpPr>
        <p:spPr>
          <a:xfrm>
            <a:off x="10869767"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385" name="Google Shape;1385;p186"/>
          <p:cNvCxnSpPr>
            <a:stCxn id="1377" idx="0"/>
          </p:cNvCxnSpPr>
          <p:nvPr/>
        </p:nvCxnSpPr>
        <p:spPr>
          <a:xfrm>
            <a:off x="10795367" y="2855267"/>
            <a:ext cx="456600" cy="0"/>
          </a:xfrm>
          <a:prstGeom prst="straightConnector1">
            <a:avLst/>
          </a:prstGeom>
          <a:noFill/>
          <a:ln cap="flat" cmpd="sng" w="9525">
            <a:solidFill>
              <a:schemeClr val="dk2"/>
            </a:solidFill>
            <a:prstDash val="solid"/>
            <a:round/>
            <a:headEnd len="sm" w="sm" type="none"/>
            <a:tailEnd len="sm" w="sm" type="none"/>
          </a:ln>
        </p:spPr>
      </p:cxnSp>
      <p:sp>
        <p:nvSpPr>
          <p:cNvPr id="1386" name="Google Shape;1386;p18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387" name="Google Shape;1387;p186"/>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86"/>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389" name="Google Shape;1389;p186"/>
          <p:cNvSpPr/>
          <p:nvPr/>
        </p:nvSpPr>
        <p:spPr>
          <a:xfrm>
            <a:off x="10207766"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86"/>
          <p:cNvSpPr/>
          <p:nvPr/>
        </p:nvSpPr>
        <p:spPr>
          <a:xfrm rot="-5400000">
            <a:off x="1020776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186"/>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86"/>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86"/>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86"/>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86"/>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50" name="Shape 150"/>
        <p:cNvGrpSpPr/>
        <p:nvPr/>
      </p:nvGrpSpPr>
      <p:grpSpPr>
        <a:xfrm>
          <a:off x="0" y="0"/>
          <a:ext cx="0" cy="0"/>
          <a:chOff x="0" y="0"/>
          <a:chExt cx="0" cy="0"/>
        </a:xfrm>
      </p:grpSpPr>
      <p:sp>
        <p:nvSpPr>
          <p:cNvPr id="151" name="Google Shape;151;p20"/>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2" name="Google Shape;152;p2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396" name="Shape 1396"/>
        <p:cNvGrpSpPr/>
        <p:nvPr/>
      </p:nvGrpSpPr>
      <p:grpSpPr>
        <a:xfrm>
          <a:off x="0" y="0"/>
          <a:ext cx="0" cy="0"/>
          <a:chOff x="0" y="0"/>
          <a:chExt cx="0" cy="0"/>
        </a:xfrm>
      </p:grpSpPr>
      <p:sp>
        <p:nvSpPr>
          <p:cNvPr id="1397" name="Google Shape;1397;p18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398" name="Google Shape;1398;p187"/>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399" name="Google Shape;1399;p18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400" name="Google Shape;1400;p187"/>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401" name="Shape 1401"/>
        <p:cNvGrpSpPr/>
        <p:nvPr/>
      </p:nvGrpSpPr>
      <p:grpSpPr>
        <a:xfrm>
          <a:off x="0" y="0"/>
          <a:ext cx="0" cy="0"/>
          <a:chOff x="0" y="0"/>
          <a:chExt cx="0" cy="0"/>
        </a:xfrm>
      </p:grpSpPr>
      <p:sp>
        <p:nvSpPr>
          <p:cNvPr id="1402" name="Google Shape;1402;p188"/>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300"/>
              <a:buFont typeface="Arial"/>
              <a:buNone/>
              <a:defRPr sz="5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03" name="Google Shape;1403;p188"/>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404" name="Google Shape;1404;p188"/>
          <p:cNvPicPr preferRelativeResize="0"/>
          <p:nvPr/>
        </p:nvPicPr>
        <p:blipFill rotWithShape="1">
          <a:blip r:embed="rId2">
            <a:alphaModFix/>
          </a:blip>
          <a:srcRect b="0" l="0" r="0" t="0"/>
          <a:stretch/>
        </p:blipFill>
        <p:spPr>
          <a:xfrm>
            <a:off x="6543063" y="609600"/>
            <a:ext cx="5647468" cy="5637331"/>
          </a:xfrm>
          <a:prstGeom prst="rect">
            <a:avLst/>
          </a:prstGeom>
          <a:noFill/>
          <a:ln>
            <a:noFill/>
          </a:ln>
        </p:spPr>
      </p:pic>
      <p:pic>
        <p:nvPicPr>
          <p:cNvPr id="1405" name="Google Shape;1405;p188"/>
          <p:cNvPicPr preferRelativeResize="0"/>
          <p:nvPr/>
        </p:nvPicPr>
        <p:blipFill rotWithShape="1">
          <a:blip r:embed="rId3">
            <a:alphaModFix/>
          </a:blip>
          <a:srcRect b="0" l="0" r="0" t="0"/>
          <a:stretch/>
        </p:blipFill>
        <p:spPr>
          <a:xfrm>
            <a:off x="761998" y="609599"/>
            <a:ext cx="2558233" cy="405448"/>
          </a:xfrm>
          <a:prstGeom prst="rect">
            <a:avLst/>
          </a:prstGeom>
          <a:noFill/>
          <a:ln>
            <a:noFill/>
          </a:ln>
        </p:spPr>
      </p:pic>
      <p:cxnSp>
        <p:nvCxnSpPr>
          <p:cNvPr id="1406" name="Google Shape;1406;p188"/>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407" name="Google Shape;1407;p188"/>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08" name="Google Shape;1408;p188"/>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409" name="Shape 1409"/>
        <p:cNvGrpSpPr/>
        <p:nvPr/>
      </p:nvGrpSpPr>
      <p:grpSpPr>
        <a:xfrm>
          <a:off x="0" y="0"/>
          <a:ext cx="0" cy="0"/>
          <a:chOff x="0" y="0"/>
          <a:chExt cx="0" cy="0"/>
        </a:xfrm>
      </p:grpSpPr>
      <p:sp>
        <p:nvSpPr>
          <p:cNvPr id="1410" name="Google Shape;1410;p189"/>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300"/>
              <a:buFont typeface="Arial"/>
              <a:buNone/>
              <a:defRPr sz="53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11" name="Google Shape;1411;p18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412" name="Google Shape;1412;p189"/>
          <p:cNvPicPr preferRelativeResize="0"/>
          <p:nvPr/>
        </p:nvPicPr>
        <p:blipFill rotWithShape="1">
          <a:blip r:embed="rId2">
            <a:alphaModFix/>
          </a:blip>
          <a:srcRect b="0" l="0" r="0" t="0"/>
          <a:stretch/>
        </p:blipFill>
        <p:spPr>
          <a:xfrm>
            <a:off x="762000" y="609606"/>
            <a:ext cx="2558236" cy="406970"/>
          </a:xfrm>
          <a:prstGeom prst="rect">
            <a:avLst/>
          </a:prstGeom>
          <a:noFill/>
          <a:ln>
            <a:noFill/>
          </a:ln>
        </p:spPr>
      </p:pic>
      <p:pic>
        <p:nvPicPr>
          <p:cNvPr id="1413" name="Google Shape;1413;p189"/>
          <p:cNvPicPr preferRelativeResize="0"/>
          <p:nvPr/>
        </p:nvPicPr>
        <p:blipFill rotWithShape="1">
          <a:blip r:embed="rId3">
            <a:alphaModFix/>
          </a:blip>
          <a:srcRect b="0" l="0" r="0" t="0"/>
          <a:stretch/>
        </p:blipFill>
        <p:spPr>
          <a:xfrm>
            <a:off x="6543067" y="609600"/>
            <a:ext cx="5647462" cy="5637331"/>
          </a:xfrm>
          <a:prstGeom prst="rect">
            <a:avLst/>
          </a:prstGeom>
          <a:noFill/>
          <a:ln>
            <a:noFill/>
          </a:ln>
        </p:spPr>
      </p:pic>
      <p:cxnSp>
        <p:nvCxnSpPr>
          <p:cNvPr id="1414" name="Google Shape;1414;p189"/>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415" name="Google Shape;1415;p189"/>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16" name="Google Shape;1416;p189"/>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417" name="Shape 1417"/>
        <p:cNvGrpSpPr/>
        <p:nvPr/>
      </p:nvGrpSpPr>
      <p:grpSpPr>
        <a:xfrm>
          <a:off x="0" y="0"/>
          <a:ext cx="0" cy="0"/>
          <a:chOff x="0" y="0"/>
          <a:chExt cx="0" cy="0"/>
        </a:xfrm>
      </p:grpSpPr>
      <p:sp>
        <p:nvSpPr>
          <p:cNvPr id="1418" name="Google Shape;1418;p190"/>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300"/>
              <a:buFont typeface="Arial"/>
              <a:buNone/>
              <a:defRPr sz="5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19" name="Google Shape;1419;p190"/>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420" name="Google Shape;1420;p190"/>
          <p:cNvPicPr preferRelativeResize="0"/>
          <p:nvPr/>
        </p:nvPicPr>
        <p:blipFill rotWithShape="1">
          <a:blip r:embed="rId2">
            <a:alphaModFix/>
          </a:blip>
          <a:srcRect b="0" l="0" r="0" t="0"/>
          <a:stretch/>
        </p:blipFill>
        <p:spPr>
          <a:xfrm>
            <a:off x="761998" y="609599"/>
            <a:ext cx="2558233" cy="405448"/>
          </a:xfrm>
          <a:prstGeom prst="rect">
            <a:avLst/>
          </a:prstGeom>
          <a:noFill/>
          <a:ln>
            <a:noFill/>
          </a:ln>
        </p:spPr>
      </p:pic>
      <p:cxnSp>
        <p:nvCxnSpPr>
          <p:cNvPr id="1421" name="Google Shape;1421;p190"/>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422" name="Google Shape;1422;p190"/>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23" name="Google Shape;1423;p190"/>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424" name="Shape 1424"/>
        <p:cNvGrpSpPr/>
        <p:nvPr/>
      </p:nvGrpSpPr>
      <p:grpSpPr>
        <a:xfrm>
          <a:off x="0" y="0"/>
          <a:ext cx="0" cy="0"/>
          <a:chOff x="0" y="0"/>
          <a:chExt cx="0" cy="0"/>
        </a:xfrm>
      </p:grpSpPr>
      <p:sp>
        <p:nvSpPr>
          <p:cNvPr id="1425" name="Google Shape;1425;p191"/>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300"/>
              <a:buFont typeface="Arial"/>
              <a:buNone/>
              <a:defRPr sz="53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26" name="Google Shape;1426;p191"/>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427" name="Google Shape;1427;p191"/>
          <p:cNvPicPr preferRelativeResize="0"/>
          <p:nvPr/>
        </p:nvPicPr>
        <p:blipFill rotWithShape="1">
          <a:blip r:embed="rId2">
            <a:alphaModFix/>
          </a:blip>
          <a:srcRect b="0" l="0" r="0" t="0"/>
          <a:stretch/>
        </p:blipFill>
        <p:spPr>
          <a:xfrm>
            <a:off x="762000" y="609606"/>
            <a:ext cx="2558236" cy="406970"/>
          </a:xfrm>
          <a:prstGeom prst="rect">
            <a:avLst/>
          </a:prstGeom>
          <a:noFill/>
          <a:ln>
            <a:noFill/>
          </a:ln>
        </p:spPr>
      </p:pic>
      <p:cxnSp>
        <p:nvCxnSpPr>
          <p:cNvPr id="1428" name="Google Shape;1428;p191"/>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429" name="Google Shape;1429;p191"/>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30" name="Google Shape;1430;p191"/>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431" name="Shape 1431"/>
        <p:cNvGrpSpPr/>
        <p:nvPr/>
      </p:nvGrpSpPr>
      <p:grpSpPr>
        <a:xfrm>
          <a:off x="0" y="0"/>
          <a:ext cx="0" cy="0"/>
          <a:chOff x="0" y="0"/>
          <a:chExt cx="0" cy="0"/>
        </a:xfrm>
      </p:grpSpPr>
      <p:sp>
        <p:nvSpPr>
          <p:cNvPr id="1432" name="Google Shape;1432;p19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433" name="Google Shape;1433;p192"/>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434" name="Google Shape;1434;p192"/>
          <p:cNvCxnSpPr/>
          <p:nvPr/>
        </p:nvCxnSpPr>
        <p:spPr>
          <a:xfrm>
            <a:off x="610008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435" name="Google Shape;1435;p192"/>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36" name="Google Shape;1436;p192"/>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37" name="Google Shape;1437;p192"/>
          <p:cNvSpPr txBox="1"/>
          <p:nvPr>
            <p:ph idx="4" type="subTitle"/>
          </p:nvPr>
        </p:nvSpPr>
        <p:spPr>
          <a:xfrm>
            <a:off x="796013"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100"/>
              <a:buNone/>
              <a:defRPr b="1" sz="2100"/>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38" name="Google Shape;1438;p192"/>
          <p:cNvSpPr txBox="1"/>
          <p:nvPr>
            <p:ph idx="5" type="subTitle"/>
          </p:nvPr>
        </p:nvSpPr>
        <p:spPr>
          <a:xfrm>
            <a:off x="6935300"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100"/>
              <a:buNone/>
              <a:defRPr b="1" sz="2100"/>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39" name="Google Shape;1439;p192"/>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440" name="Shape 1440"/>
        <p:cNvGrpSpPr/>
        <p:nvPr/>
      </p:nvGrpSpPr>
      <p:grpSpPr>
        <a:xfrm>
          <a:off x="0" y="0"/>
          <a:ext cx="0" cy="0"/>
          <a:chOff x="0" y="0"/>
          <a:chExt cx="0" cy="0"/>
        </a:xfrm>
      </p:grpSpPr>
      <p:sp>
        <p:nvSpPr>
          <p:cNvPr id="1441" name="Google Shape;1441;p19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442" name="Google Shape;1442;p193"/>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443" name="Google Shape;1443;p193"/>
          <p:cNvCxnSpPr/>
          <p:nvPr/>
        </p:nvCxnSpPr>
        <p:spPr>
          <a:xfrm>
            <a:off x="7935882"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444" name="Google Shape;1444;p193"/>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445" name="Google Shape;1445;p193"/>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446" name="Google Shape;1446;p193"/>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447" name="Google Shape;1447;p193"/>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48" name="Google Shape;1448;p193"/>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49" name="Google Shape;1449;p193"/>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50" name="Google Shape;1450;p193"/>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51" name="Google Shape;1451;p193"/>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452" name="Shape 1452"/>
        <p:cNvGrpSpPr/>
        <p:nvPr/>
      </p:nvGrpSpPr>
      <p:grpSpPr>
        <a:xfrm>
          <a:off x="0" y="0"/>
          <a:ext cx="0" cy="0"/>
          <a:chOff x="0" y="0"/>
          <a:chExt cx="0" cy="0"/>
        </a:xfrm>
      </p:grpSpPr>
      <p:sp>
        <p:nvSpPr>
          <p:cNvPr id="1453" name="Google Shape;1453;p194"/>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94"/>
          <p:cNvSpPr/>
          <p:nvPr/>
        </p:nvSpPr>
        <p:spPr>
          <a:xfrm>
            <a:off x="4295734" y="1825633"/>
            <a:ext cx="36003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94"/>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9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457" name="Google Shape;1457;p194"/>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458" name="Google Shape;1458;p194"/>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59" name="Google Shape;1459;p194"/>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60" name="Google Shape;1460;p194"/>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61" name="Google Shape;1461;p194"/>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62" name="Google Shape;1462;p194"/>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63" name="Google Shape;1463;p194"/>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64" name="Google Shape;1464;p194"/>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465" name="Shape 1465"/>
        <p:cNvGrpSpPr/>
        <p:nvPr/>
      </p:nvGrpSpPr>
      <p:grpSpPr>
        <a:xfrm>
          <a:off x="0" y="0"/>
          <a:ext cx="0" cy="0"/>
          <a:chOff x="0" y="0"/>
          <a:chExt cx="0" cy="0"/>
        </a:xfrm>
      </p:grpSpPr>
      <p:sp>
        <p:nvSpPr>
          <p:cNvPr id="1466" name="Google Shape;1466;p19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467" name="Google Shape;1467;p195"/>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95"/>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69" name="Google Shape;1469;p195"/>
          <p:cNvSpPr txBox="1"/>
          <p:nvPr>
            <p:ph idx="2" type="body"/>
          </p:nvPr>
        </p:nvSpPr>
        <p:spPr>
          <a:xfrm>
            <a:off x="6166267" y="1988833"/>
            <a:ext cx="52449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70" name="Google Shape;1470;p195"/>
          <p:cNvSpPr txBox="1"/>
          <p:nvPr>
            <p:ph idx="3"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71" name="Google Shape;1471;p195"/>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472" name="Shape 1472"/>
        <p:cNvGrpSpPr/>
        <p:nvPr/>
      </p:nvGrpSpPr>
      <p:grpSpPr>
        <a:xfrm>
          <a:off x="0" y="0"/>
          <a:ext cx="0" cy="0"/>
          <a:chOff x="0" y="0"/>
          <a:chExt cx="0" cy="0"/>
        </a:xfrm>
      </p:grpSpPr>
      <p:sp>
        <p:nvSpPr>
          <p:cNvPr id="1473" name="Google Shape;1473;p19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474" name="Google Shape;1474;p196"/>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96"/>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76" name="Google Shape;1476;p196"/>
          <p:cNvSpPr txBox="1"/>
          <p:nvPr>
            <p:ph idx="2" type="body"/>
          </p:nvPr>
        </p:nvSpPr>
        <p:spPr>
          <a:xfrm>
            <a:off x="759384" y="1988833"/>
            <a:ext cx="52449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77" name="Google Shape;1477;p196"/>
          <p:cNvSpPr txBox="1"/>
          <p:nvPr>
            <p:ph idx="3"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78" name="Google Shape;1478;p196"/>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53" name="Shape 153"/>
        <p:cNvGrpSpPr/>
        <p:nvPr/>
      </p:nvGrpSpPr>
      <p:grpSpPr>
        <a:xfrm>
          <a:off x="0" y="0"/>
          <a:ext cx="0" cy="0"/>
          <a:chOff x="0" y="0"/>
          <a:chExt cx="0" cy="0"/>
        </a:xfrm>
      </p:grpSpPr>
      <p:sp>
        <p:nvSpPr>
          <p:cNvPr id="154" name="Google Shape;154;p2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5" name="Google Shape;155;p2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56" name="Google Shape;156;p21"/>
          <p:cNvPicPr preferRelativeResize="0"/>
          <p:nvPr/>
        </p:nvPicPr>
        <p:blipFill>
          <a:blip r:embed="rId2">
            <a:alphaModFix/>
          </a:blip>
          <a:stretch>
            <a:fillRect/>
          </a:stretch>
        </p:blipFill>
        <p:spPr>
          <a:xfrm>
            <a:off x="10669156" y="6474098"/>
            <a:ext cx="188420" cy="188420"/>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479" name="Shape 1479"/>
        <p:cNvGrpSpPr/>
        <p:nvPr/>
      </p:nvGrpSpPr>
      <p:grpSpPr>
        <a:xfrm>
          <a:off x="0" y="0"/>
          <a:ext cx="0" cy="0"/>
          <a:chOff x="0" y="0"/>
          <a:chExt cx="0" cy="0"/>
        </a:xfrm>
      </p:grpSpPr>
      <p:sp>
        <p:nvSpPr>
          <p:cNvPr id="1480" name="Google Shape;1480;p197"/>
          <p:cNvSpPr/>
          <p:nvPr/>
        </p:nvSpPr>
        <p:spPr>
          <a:xfrm>
            <a:off x="609600" y="1825633"/>
            <a:ext cx="10972200" cy="44229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9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482" name="Google Shape;1482;p197"/>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483" name="Google Shape;1483;p197"/>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84" name="Google Shape;1484;p197"/>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485" name="Shape 1485"/>
        <p:cNvGrpSpPr/>
        <p:nvPr/>
      </p:nvGrpSpPr>
      <p:grpSpPr>
        <a:xfrm>
          <a:off x="0" y="0"/>
          <a:ext cx="0" cy="0"/>
          <a:chOff x="0" y="0"/>
          <a:chExt cx="0" cy="0"/>
        </a:xfrm>
      </p:grpSpPr>
      <p:sp>
        <p:nvSpPr>
          <p:cNvPr id="1486" name="Google Shape;1486;p198"/>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98"/>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98"/>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98"/>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941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9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491" name="Google Shape;1491;p198"/>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492" name="Google Shape;1492;p198"/>
          <p:cNvSpPr txBox="1"/>
          <p:nvPr>
            <p:ph idx="2" type="subTitle"/>
          </p:nvPr>
        </p:nvSpPr>
        <p:spPr>
          <a:xfrm>
            <a:off x="764900"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93" name="Google Shape;1493;p198"/>
          <p:cNvSpPr txBox="1"/>
          <p:nvPr>
            <p:ph idx="3" type="subTitle"/>
          </p:nvPr>
        </p:nvSpPr>
        <p:spPr>
          <a:xfrm>
            <a:off x="6315100"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94" name="Google Shape;1494;p198"/>
          <p:cNvSpPr txBox="1"/>
          <p:nvPr>
            <p:ph idx="4" type="subTitle"/>
          </p:nvPr>
        </p:nvSpPr>
        <p:spPr>
          <a:xfrm>
            <a:off x="764900"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95" name="Google Shape;1495;p198"/>
          <p:cNvSpPr txBox="1"/>
          <p:nvPr>
            <p:ph idx="5" type="subTitle"/>
          </p:nvPr>
        </p:nvSpPr>
        <p:spPr>
          <a:xfrm>
            <a:off x="6315100"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496" name="Google Shape;1496;p198"/>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97" name="Shape 1497"/>
        <p:cNvGrpSpPr/>
        <p:nvPr/>
      </p:nvGrpSpPr>
      <p:grpSpPr>
        <a:xfrm>
          <a:off x="0" y="0"/>
          <a:ext cx="0" cy="0"/>
          <a:chOff x="0" y="0"/>
          <a:chExt cx="0" cy="0"/>
        </a:xfrm>
      </p:grpSpPr>
      <p:sp>
        <p:nvSpPr>
          <p:cNvPr id="1498" name="Google Shape;1498;p199"/>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499" name="Google Shape;1499;p199"/>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500" name="Shape 1500"/>
        <p:cNvGrpSpPr/>
        <p:nvPr/>
      </p:nvGrpSpPr>
      <p:grpSpPr>
        <a:xfrm>
          <a:off x="0" y="0"/>
          <a:ext cx="0" cy="0"/>
          <a:chOff x="0" y="0"/>
          <a:chExt cx="0" cy="0"/>
        </a:xfrm>
      </p:grpSpPr>
      <p:sp>
        <p:nvSpPr>
          <p:cNvPr id="1501" name="Google Shape;1501;p200"/>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02" name="Google Shape;1502;p200"/>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503" name="Google Shape;1503;p200"/>
          <p:cNvPicPr preferRelativeResize="0"/>
          <p:nvPr/>
        </p:nvPicPr>
        <p:blipFill rotWithShape="1">
          <a:blip r:embed="rId2">
            <a:alphaModFix/>
          </a:blip>
          <a:srcRect b="0" l="0" r="0" t="0"/>
          <a:stretch/>
        </p:blipFill>
        <p:spPr>
          <a:xfrm>
            <a:off x="10669156" y="6474098"/>
            <a:ext cx="188418" cy="188418"/>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04" name="Shape 1504"/>
        <p:cNvGrpSpPr/>
        <p:nvPr/>
      </p:nvGrpSpPr>
      <p:grpSpPr>
        <a:xfrm>
          <a:off x="0" y="0"/>
          <a:ext cx="0" cy="0"/>
          <a:chOff x="0" y="0"/>
          <a:chExt cx="0" cy="0"/>
        </a:xfrm>
      </p:grpSpPr>
      <p:sp>
        <p:nvSpPr>
          <p:cNvPr id="1505" name="Google Shape;1505;p20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06" name="Google Shape;1506;p201"/>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01"/>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08" name="Google Shape;1508;p201"/>
          <p:cNvSpPr/>
          <p:nvPr/>
        </p:nvSpPr>
        <p:spPr>
          <a:xfrm>
            <a:off x="10207766"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01"/>
          <p:cNvSpPr/>
          <p:nvPr/>
        </p:nvSpPr>
        <p:spPr>
          <a:xfrm rot="10800000">
            <a:off x="10207766"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201"/>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201"/>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01"/>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01"/>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01"/>
          <p:cNvSpPr/>
          <p:nvPr/>
        </p:nvSpPr>
        <p:spPr>
          <a:xfrm>
            <a:off x="9971234"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515" name="Shape 1515"/>
        <p:cNvGrpSpPr/>
        <p:nvPr/>
      </p:nvGrpSpPr>
      <p:grpSpPr>
        <a:xfrm>
          <a:off x="0" y="0"/>
          <a:ext cx="0" cy="0"/>
          <a:chOff x="0" y="0"/>
          <a:chExt cx="0" cy="0"/>
        </a:xfrm>
      </p:grpSpPr>
      <p:sp>
        <p:nvSpPr>
          <p:cNvPr id="1516" name="Google Shape;1516;p202"/>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02"/>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8" name="Google Shape;1518;p202"/>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519" name="Google Shape;1519;p202"/>
          <p:cNvCxnSpPr>
            <a:stCxn id="1518" idx="2"/>
          </p:cNvCxnSpPr>
          <p:nvPr/>
        </p:nvCxnSpPr>
        <p:spPr>
          <a:xfrm rot="10800000">
            <a:off x="10655833"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1520" name="Google Shape;1520;p202"/>
          <p:cNvCxnSpPr>
            <a:stCxn id="1516" idx="2"/>
          </p:cNvCxnSpPr>
          <p:nvPr/>
        </p:nvCxnSpPr>
        <p:spPr>
          <a:xfrm rot="10800000">
            <a:off x="1036246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1521" name="Google Shape;1521;p202"/>
          <p:cNvCxnSpPr>
            <a:stCxn id="1517" idx="2"/>
          </p:cNvCxnSpPr>
          <p:nvPr/>
        </p:nvCxnSpPr>
        <p:spPr>
          <a:xfrm rot="10800000">
            <a:off x="10511267"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1522" name="Google Shape;1522;p202"/>
          <p:cNvCxnSpPr>
            <a:stCxn id="1518" idx="0"/>
          </p:cNvCxnSpPr>
          <p:nvPr/>
        </p:nvCxnSpPr>
        <p:spPr>
          <a:xfrm>
            <a:off x="10941733"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1523" name="Google Shape;1523;p202"/>
          <p:cNvCxnSpPr>
            <a:stCxn id="1517" idx="0"/>
          </p:cNvCxnSpPr>
          <p:nvPr/>
        </p:nvCxnSpPr>
        <p:spPr>
          <a:xfrm>
            <a:off x="10869767"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1524" name="Google Shape;1524;p202"/>
          <p:cNvCxnSpPr>
            <a:stCxn id="1516" idx="0"/>
          </p:cNvCxnSpPr>
          <p:nvPr/>
        </p:nvCxnSpPr>
        <p:spPr>
          <a:xfrm>
            <a:off x="10795367" y="2855267"/>
            <a:ext cx="456600" cy="0"/>
          </a:xfrm>
          <a:prstGeom prst="straightConnector1">
            <a:avLst/>
          </a:prstGeom>
          <a:noFill/>
          <a:ln cap="flat" cmpd="sng" w="9525">
            <a:solidFill>
              <a:schemeClr val="lt2"/>
            </a:solidFill>
            <a:prstDash val="solid"/>
            <a:round/>
            <a:headEnd len="sm" w="sm" type="none"/>
            <a:tailEnd len="sm" w="sm" type="none"/>
          </a:ln>
        </p:spPr>
      </p:cxnSp>
      <p:sp>
        <p:nvSpPr>
          <p:cNvPr id="1525" name="Google Shape;1525;p20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26" name="Google Shape;1526;p202"/>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02"/>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28" name="Google Shape;1528;p202"/>
          <p:cNvSpPr/>
          <p:nvPr/>
        </p:nvSpPr>
        <p:spPr>
          <a:xfrm>
            <a:off x="10207766"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202"/>
          <p:cNvSpPr/>
          <p:nvPr/>
        </p:nvSpPr>
        <p:spPr>
          <a:xfrm rot="-5400000">
            <a:off x="10207766"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202"/>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02"/>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02"/>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02"/>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02"/>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535" name="Shape 1535"/>
        <p:cNvGrpSpPr/>
        <p:nvPr/>
      </p:nvGrpSpPr>
      <p:grpSpPr>
        <a:xfrm>
          <a:off x="0" y="0"/>
          <a:ext cx="0" cy="0"/>
          <a:chOff x="0" y="0"/>
          <a:chExt cx="0" cy="0"/>
        </a:xfrm>
      </p:grpSpPr>
      <p:sp>
        <p:nvSpPr>
          <p:cNvPr id="1536" name="Google Shape;1536;p20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37" name="Google Shape;1537;p203"/>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03"/>
          <p:cNvSpPr/>
          <p:nvPr/>
        </p:nvSpPr>
        <p:spPr>
          <a:xfrm>
            <a:off x="11216400"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03"/>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40" name="Google Shape;1540;p203"/>
          <p:cNvSpPr/>
          <p:nvPr/>
        </p:nvSpPr>
        <p:spPr>
          <a:xfrm rot="10800000">
            <a:off x="10205084"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03"/>
          <p:cNvSpPr/>
          <p:nvPr/>
        </p:nvSpPr>
        <p:spPr>
          <a:xfrm rot="-5400000">
            <a:off x="10207766"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03"/>
          <p:cNvSpPr/>
          <p:nvPr/>
        </p:nvSpPr>
        <p:spPr>
          <a:xfrm rot="-5400000">
            <a:off x="8289639"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543" name="Google Shape;1543;p203"/>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03"/>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03"/>
          <p:cNvSpPr/>
          <p:nvPr/>
        </p:nvSpPr>
        <p:spPr>
          <a:xfrm rot="10800000">
            <a:off x="10205084"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03"/>
          <p:cNvSpPr/>
          <p:nvPr/>
        </p:nvSpPr>
        <p:spPr>
          <a:xfrm rot="-5400000">
            <a:off x="10205084"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47" name="Google Shape;1547;p203"/>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548" name="Google Shape;1548;p203"/>
          <p:cNvCxnSpPr/>
          <p:nvPr/>
        </p:nvCxnSpPr>
        <p:spPr>
          <a:xfrm>
            <a:off x="11540866"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549" name="Google Shape;1549;p203"/>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550" name="Google Shape;1550;p203"/>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551" name="Google Shape;1551;p203"/>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552" name="Shape 1552"/>
        <p:cNvGrpSpPr/>
        <p:nvPr/>
      </p:nvGrpSpPr>
      <p:grpSpPr>
        <a:xfrm>
          <a:off x="0" y="0"/>
          <a:ext cx="0" cy="0"/>
          <a:chOff x="0" y="0"/>
          <a:chExt cx="0" cy="0"/>
        </a:xfrm>
      </p:grpSpPr>
      <p:sp>
        <p:nvSpPr>
          <p:cNvPr id="1553" name="Google Shape;1553;p20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54" name="Google Shape;1554;p204"/>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04"/>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56" name="Google Shape;1556;p204"/>
          <p:cNvSpPr/>
          <p:nvPr/>
        </p:nvSpPr>
        <p:spPr>
          <a:xfrm>
            <a:off x="10207766"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04"/>
          <p:cNvSpPr/>
          <p:nvPr/>
        </p:nvSpPr>
        <p:spPr>
          <a:xfrm rot="10800000">
            <a:off x="10207766"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04"/>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204"/>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1560" name="Google Shape;1560;p204"/>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204"/>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204"/>
          <p:cNvSpPr/>
          <p:nvPr/>
        </p:nvSpPr>
        <p:spPr>
          <a:xfrm>
            <a:off x="9971234"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563" name="Shape 1563"/>
        <p:cNvGrpSpPr/>
        <p:nvPr/>
      </p:nvGrpSpPr>
      <p:grpSpPr>
        <a:xfrm>
          <a:off x="0" y="0"/>
          <a:ext cx="0" cy="0"/>
          <a:chOff x="0" y="0"/>
          <a:chExt cx="0" cy="0"/>
        </a:xfrm>
      </p:grpSpPr>
      <p:sp>
        <p:nvSpPr>
          <p:cNvPr id="1564" name="Google Shape;1564;p20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65" name="Google Shape;1565;p205"/>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05"/>
          <p:cNvSpPr/>
          <p:nvPr/>
        </p:nvSpPr>
        <p:spPr>
          <a:xfrm>
            <a:off x="11216400"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05"/>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68" name="Google Shape;1568;p205"/>
          <p:cNvSpPr/>
          <p:nvPr/>
        </p:nvSpPr>
        <p:spPr>
          <a:xfrm rot="10800000">
            <a:off x="10205084"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05"/>
          <p:cNvSpPr/>
          <p:nvPr/>
        </p:nvSpPr>
        <p:spPr>
          <a:xfrm rot="-5400000">
            <a:off x="1020776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05"/>
          <p:cNvSpPr/>
          <p:nvPr/>
        </p:nvSpPr>
        <p:spPr>
          <a:xfrm rot="-5400000">
            <a:off x="8289639"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571" name="Google Shape;1571;p205"/>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05"/>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05"/>
          <p:cNvSpPr/>
          <p:nvPr/>
        </p:nvSpPr>
        <p:spPr>
          <a:xfrm rot="10800000">
            <a:off x="10205084"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05"/>
          <p:cNvSpPr/>
          <p:nvPr/>
        </p:nvSpPr>
        <p:spPr>
          <a:xfrm rot="-5400000">
            <a:off x="10205084"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5" name="Google Shape;1575;p205"/>
          <p:cNvCxnSpPr/>
          <p:nvPr/>
        </p:nvCxnSpPr>
        <p:spPr>
          <a:xfrm>
            <a:off x="113749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576" name="Google Shape;1576;p205"/>
          <p:cNvCxnSpPr/>
          <p:nvPr/>
        </p:nvCxnSpPr>
        <p:spPr>
          <a:xfrm>
            <a:off x="11540866"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577" name="Google Shape;1577;p205"/>
          <p:cNvCxnSpPr/>
          <p:nvPr/>
        </p:nvCxnSpPr>
        <p:spPr>
          <a:xfrm>
            <a:off x="1170680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578" name="Google Shape;1578;p205"/>
          <p:cNvCxnSpPr/>
          <p:nvPr/>
        </p:nvCxnSpPr>
        <p:spPr>
          <a:xfrm>
            <a:off x="118727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579" name="Google Shape;1579;p205"/>
          <p:cNvCxnSpPr/>
          <p:nvPr/>
        </p:nvCxnSpPr>
        <p:spPr>
          <a:xfrm>
            <a:off x="12038667"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580" name="Shape 1580"/>
        <p:cNvGrpSpPr/>
        <p:nvPr/>
      </p:nvGrpSpPr>
      <p:grpSpPr>
        <a:xfrm>
          <a:off x="0" y="0"/>
          <a:ext cx="0" cy="0"/>
          <a:chOff x="0" y="0"/>
          <a:chExt cx="0" cy="0"/>
        </a:xfrm>
      </p:grpSpPr>
      <p:pic>
        <p:nvPicPr>
          <p:cNvPr id="1581" name="Google Shape;1581;p206"/>
          <p:cNvPicPr preferRelativeResize="0"/>
          <p:nvPr/>
        </p:nvPicPr>
        <p:blipFill rotWithShape="1">
          <a:blip r:embed="rId2">
            <a:alphaModFix/>
          </a:blip>
          <a:srcRect b="0" l="0" r="0" t="0"/>
          <a:stretch/>
        </p:blipFill>
        <p:spPr>
          <a:xfrm>
            <a:off x="3021967" y="2819733"/>
            <a:ext cx="6146497" cy="974256"/>
          </a:xfrm>
          <a:prstGeom prst="rect">
            <a:avLst/>
          </a:prstGeom>
          <a:noFill/>
          <a:ln>
            <a:noFill/>
          </a:ln>
        </p:spPr>
      </p:pic>
      <p:sp>
        <p:nvSpPr>
          <p:cNvPr id="1582" name="Google Shape;1582;p206"/>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7" name="Shape 27"/>
        <p:cNvGrpSpPr/>
        <p:nvPr/>
      </p:nvGrpSpPr>
      <p:grpSpPr>
        <a:xfrm>
          <a:off x="0" y="0"/>
          <a:ext cx="0" cy="0"/>
          <a:chOff x="0" y="0"/>
          <a:chExt cx="0" cy="0"/>
        </a:xfrm>
      </p:grpSpPr>
      <p:sp>
        <p:nvSpPr>
          <p:cNvPr id="28" name="Google Shape;28;p4"/>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9" name="Google Shape;29;p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0" name="Google Shape;30;p4"/>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31" name="Google Shape;31;p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2" name="Google Shape;32;p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 name="Google Shape;33;p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4" name="Google Shape;34;p4"/>
          <p:cNvPicPr preferRelativeResize="0"/>
          <p:nvPr/>
        </p:nvPicPr>
        <p:blipFill>
          <a:blip r:embed="rId3">
            <a:alphaModFix/>
          </a:blip>
          <a:stretch>
            <a:fillRect/>
          </a:stretch>
        </p:blipFill>
        <p:spPr>
          <a:xfrm>
            <a:off x="6539595" y="608138"/>
            <a:ext cx="5650993" cy="564172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7" name="Shape 157"/>
        <p:cNvGrpSpPr/>
        <p:nvPr/>
      </p:nvGrpSpPr>
      <p:grpSpPr>
        <a:xfrm>
          <a:off x="0" y="0"/>
          <a:ext cx="0" cy="0"/>
          <a:chOff x="0" y="0"/>
          <a:chExt cx="0" cy="0"/>
        </a:xfrm>
      </p:grpSpPr>
      <p:sp>
        <p:nvSpPr>
          <p:cNvPr id="158" name="Google Shape;158;p2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9" name="Google Shape;159;p22"/>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22"/>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 name="Google Shape;162;p22"/>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3" name="Google Shape;163;p22"/>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4" name="Google Shape;164;p22"/>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 name="Google Shape;165;p22"/>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2"/>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 name="Google Shape;167;p22"/>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583" name="Shape 1583"/>
        <p:cNvGrpSpPr/>
        <p:nvPr/>
      </p:nvGrpSpPr>
      <p:grpSpPr>
        <a:xfrm>
          <a:off x="0" y="0"/>
          <a:ext cx="0" cy="0"/>
          <a:chOff x="0" y="0"/>
          <a:chExt cx="0" cy="0"/>
        </a:xfrm>
      </p:grpSpPr>
      <p:pic>
        <p:nvPicPr>
          <p:cNvPr id="1584" name="Google Shape;1584;p207"/>
          <p:cNvPicPr preferRelativeResize="0"/>
          <p:nvPr/>
        </p:nvPicPr>
        <p:blipFill rotWithShape="1">
          <a:blip r:embed="rId2">
            <a:alphaModFix/>
          </a:blip>
          <a:srcRect b="0" l="0" r="0" t="0"/>
          <a:stretch/>
        </p:blipFill>
        <p:spPr>
          <a:xfrm>
            <a:off x="3021951" y="2819748"/>
            <a:ext cx="6146499" cy="977780"/>
          </a:xfrm>
          <a:prstGeom prst="rect">
            <a:avLst/>
          </a:prstGeom>
          <a:noFill/>
          <a:ln>
            <a:noFill/>
          </a:ln>
        </p:spPr>
      </p:pic>
      <p:sp>
        <p:nvSpPr>
          <p:cNvPr id="1585" name="Google Shape;1585;p207"/>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86" name="Shape 1586"/>
        <p:cNvGrpSpPr/>
        <p:nvPr/>
      </p:nvGrpSpPr>
      <p:grpSpPr>
        <a:xfrm>
          <a:off x="0" y="0"/>
          <a:ext cx="0" cy="0"/>
          <a:chOff x="0" y="0"/>
          <a:chExt cx="0" cy="0"/>
        </a:xfrm>
      </p:grpSpPr>
      <p:sp>
        <p:nvSpPr>
          <p:cNvPr id="1587" name="Google Shape;1587;p208"/>
          <p:cNvSpPr txBox="1"/>
          <p:nvPr>
            <p:ph type="title"/>
          </p:nvPr>
        </p:nvSpPr>
        <p:spPr>
          <a:xfrm>
            <a:off x="460983" y="216677"/>
            <a:ext cx="112596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1588" name="Shape 1588"/>
        <p:cNvGrpSpPr/>
        <p:nvPr/>
      </p:nvGrpSpPr>
      <p:grpSpPr>
        <a:xfrm>
          <a:off x="0" y="0"/>
          <a:ext cx="0" cy="0"/>
          <a:chOff x="0" y="0"/>
          <a:chExt cx="0" cy="0"/>
        </a:xfrm>
      </p:grpSpPr>
      <p:sp>
        <p:nvSpPr>
          <p:cNvPr id="1589" name="Google Shape;1589;p20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90" name="Google Shape;1590;p20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591" name="Google Shape;1591;p209"/>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592" name="Google Shape;1592;p209"/>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593" name="Google Shape;1593;p209"/>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94" name="Google Shape;1594;p209"/>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95" name="Google Shape;1595;p209"/>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96" name="Google Shape;1596;p209"/>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597" name="Google Shape;1597;p209"/>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598" name="Google Shape;1598;p209"/>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599" name="Google Shape;1599;p209"/>
          <p:cNvSpPr txBox="1"/>
          <p:nvPr>
            <p:ph idx="12" type="sldNum"/>
          </p:nvPr>
        </p:nvSpPr>
        <p:spPr>
          <a:xfrm>
            <a:off x="11100446" y="6473300"/>
            <a:ext cx="324300" cy="1863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0" name="Shape 1600"/>
        <p:cNvGrpSpPr/>
        <p:nvPr/>
      </p:nvGrpSpPr>
      <p:grpSpPr>
        <a:xfrm>
          <a:off x="0" y="0"/>
          <a:ext cx="0" cy="0"/>
          <a:chOff x="0" y="0"/>
          <a:chExt cx="0" cy="0"/>
        </a:xfrm>
      </p:grpSpPr>
      <p:sp>
        <p:nvSpPr>
          <p:cNvPr id="1601" name="Google Shape;1601;p210"/>
          <p:cNvSpPr txBox="1"/>
          <p:nvPr>
            <p:ph type="title"/>
          </p:nvPr>
        </p:nvSpPr>
        <p:spPr>
          <a:xfrm>
            <a:off x="415600" y="593367"/>
            <a:ext cx="11360400" cy="763500"/>
          </a:xfrm>
          <a:prstGeom prst="rect">
            <a:avLst/>
          </a:prstGeom>
        </p:spPr>
        <p:txBody>
          <a:bodyPr anchorCtr="0" anchor="ctr" bIns="0" lIns="0" spcFirstLastPara="1" rIns="0" wrap="square" tIns="0">
            <a:noAutofit/>
          </a:bodyPr>
          <a:lstStyle>
            <a:lvl1pPr lvl="0" rtl="0">
              <a:spcBef>
                <a:spcPts val="0"/>
              </a:spcBef>
              <a:spcAft>
                <a:spcPts val="0"/>
              </a:spcAft>
              <a:buClr>
                <a:srgbClr val="2D3141"/>
              </a:buClr>
              <a:buSzPts val="4300"/>
              <a:buNone/>
              <a:defRPr>
                <a:solidFill>
                  <a:srgbClr val="2D314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02" name="Google Shape;1602;p210"/>
          <p:cNvSpPr txBox="1"/>
          <p:nvPr>
            <p:ph idx="12" type="sldNum"/>
          </p:nvPr>
        </p:nvSpPr>
        <p:spPr>
          <a:xfrm>
            <a:off x="11296610" y="6217622"/>
            <a:ext cx="7317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
    <p:spTree>
      <p:nvGrpSpPr>
        <p:cNvPr id="1603" name="Shape 1603"/>
        <p:cNvGrpSpPr/>
        <p:nvPr/>
      </p:nvGrpSpPr>
      <p:grpSpPr>
        <a:xfrm>
          <a:off x="0" y="0"/>
          <a:ext cx="0" cy="0"/>
          <a:chOff x="0" y="0"/>
          <a:chExt cx="0" cy="0"/>
        </a:xfrm>
      </p:grpSpPr>
      <p:sp>
        <p:nvSpPr>
          <p:cNvPr id="1604" name="Google Shape;1604;p211"/>
          <p:cNvSpPr txBox="1"/>
          <p:nvPr>
            <p:ph type="title"/>
          </p:nvPr>
        </p:nvSpPr>
        <p:spPr>
          <a:xfrm>
            <a:off x="460979" y="365126"/>
            <a:ext cx="112596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05" name="Google Shape;1605;p211"/>
          <p:cNvSpPr txBox="1"/>
          <p:nvPr>
            <p:ph idx="1" type="body"/>
          </p:nvPr>
        </p:nvSpPr>
        <p:spPr>
          <a:xfrm>
            <a:off x="460979" y="1585913"/>
            <a:ext cx="112596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0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2900" lvl="3" marL="1828800" marR="0" rtl="0" algn="l">
              <a:lnSpc>
                <a:spcPct val="90000"/>
              </a:lnSpc>
              <a:spcBef>
                <a:spcPts val="500"/>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606" name="Shape 1606"/>
        <p:cNvGrpSpPr/>
        <p:nvPr/>
      </p:nvGrpSpPr>
      <p:grpSpPr>
        <a:xfrm>
          <a:off x="0" y="0"/>
          <a:ext cx="0" cy="0"/>
          <a:chOff x="0" y="0"/>
          <a:chExt cx="0" cy="0"/>
        </a:xfrm>
      </p:grpSpPr>
      <p:sp>
        <p:nvSpPr>
          <p:cNvPr id="1607" name="Google Shape;1607;p21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08" name="Google Shape;1608;p212"/>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09" name="Google Shape;1609;p212"/>
          <p:cNvSpPr txBox="1"/>
          <p:nvPr>
            <p:ph idx="2"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10" name="Google Shape;1610;p212"/>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11" name="Google Shape;1611;p212"/>
          <p:cNvSpPr txBox="1"/>
          <p:nvPr>
            <p:ph idx="4" type="subTitle"/>
          </p:nvPr>
        </p:nvSpPr>
        <p:spPr>
          <a:xfrm>
            <a:off x="796013"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612" name="Google Shape;1612;p212"/>
          <p:cNvSpPr txBox="1"/>
          <p:nvPr>
            <p:ph idx="5" type="subTitle"/>
          </p:nvPr>
        </p:nvSpPr>
        <p:spPr>
          <a:xfrm>
            <a:off x="6950677"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1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1613" name="Google Shape;1613;p212"/>
          <p:cNvCxnSpPr/>
          <p:nvPr/>
        </p:nvCxnSpPr>
        <p:spPr>
          <a:xfrm>
            <a:off x="61001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614" name="Google Shape;1614;p212"/>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_1">
    <p:bg>
      <p:bgPr>
        <a:solidFill>
          <a:schemeClr val="lt1"/>
        </a:solidFill>
      </p:bgPr>
    </p:bg>
    <p:spTree>
      <p:nvGrpSpPr>
        <p:cNvPr id="1615" name="Shape 1615"/>
        <p:cNvGrpSpPr/>
        <p:nvPr/>
      </p:nvGrpSpPr>
      <p:grpSpPr>
        <a:xfrm>
          <a:off x="0" y="0"/>
          <a:ext cx="0" cy="0"/>
          <a:chOff x="0" y="0"/>
          <a:chExt cx="0" cy="0"/>
        </a:xfrm>
      </p:grpSpPr>
      <p:sp>
        <p:nvSpPr>
          <p:cNvPr id="1616" name="Google Shape;1616;p21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17" name="Google Shape;1617;p213"/>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1618" name="Google Shape;1618;p21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
    <p:bg>
      <p:bgPr>
        <a:solidFill>
          <a:schemeClr val="lt1"/>
        </a:solidFill>
      </p:bgPr>
    </p:bg>
    <p:spTree>
      <p:nvGrpSpPr>
        <p:cNvPr id="1619" name="Shape 1619"/>
        <p:cNvGrpSpPr/>
        <p:nvPr/>
      </p:nvGrpSpPr>
      <p:grpSpPr>
        <a:xfrm>
          <a:off x="0" y="0"/>
          <a:ext cx="0" cy="0"/>
          <a:chOff x="0" y="0"/>
          <a:chExt cx="0" cy="0"/>
        </a:xfrm>
      </p:grpSpPr>
      <p:sp>
        <p:nvSpPr>
          <p:cNvPr id="1620" name="Google Shape;1620;p21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621" name="Google Shape;1621;p21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622" name="Google Shape;1622;p21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_2">
    <p:bg>
      <p:bgPr>
        <a:solidFill>
          <a:schemeClr val="lt1"/>
        </a:solidFill>
      </p:bgPr>
    </p:bg>
    <p:spTree>
      <p:nvGrpSpPr>
        <p:cNvPr id="1623" name="Shape 1623"/>
        <p:cNvGrpSpPr/>
        <p:nvPr/>
      </p:nvGrpSpPr>
      <p:grpSpPr>
        <a:xfrm>
          <a:off x="0" y="0"/>
          <a:ext cx="0" cy="0"/>
          <a:chOff x="0" y="0"/>
          <a:chExt cx="0" cy="0"/>
        </a:xfrm>
      </p:grpSpPr>
      <p:sp>
        <p:nvSpPr>
          <p:cNvPr id="1624" name="Google Shape;1624;p21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25" name="Google Shape;1625;p21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1626" name="Google Shape;1626;p21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4">
    <p:bg>
      <p:bgPr>
        <a:solidFill>
          <a:schemeClr val="lt1"/>
        </a:solidFill>
      </p:bgPr>
    </p:bg>
    <p:spTree>
      <p:nvGrpSpPr>
        <p:cNvPr id="1627" name="Shape 1627"/>
        <p:cNvGrpSpPr/>
        <p:nvPr/>
      </p:nvGrpSpPr>
      <p:grpSpPr>
        <a:xfrm>
          <a:off x="0" y="0"/>
          <a:ext cx="0" cy="0"/>
          <a:chOff x="0" y="0"/>
          <a:chExt cx="0" cy="0"/>
        </a:xfrm>
      </p:grpSpPr>
      <p:sp>
        <p:nvSpPr>
          <p:cNvPr id="1628" name="Google Shape;1628;p21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4266"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866"/>
            </a:lvl2pPr>
            <a:lvl3pPr lvl="2" rtl="0" algn="l">
              <a:lnSpc>
                <a:spcPct val="100000"/>
              </a:lnSpc>
              <a:spcBef>
                <a:spcPts val="0"/>
              </a:spcBef>
              <a:spcAft>
                <a:spcPts val="0"/>
              </a:spcAft>
              <a:buSzPts val="800"/>
              <a:buNone/>
              <a:defRPr sz="1866"/>
            </a:lvl3pPr>
            <a:lvl4pPr lvl="3" rtl="0" algn="l">
              <a:lnSpc>
                <a:spcPct val="100000"/>
              </a:lnSpc>
              <a:spcBef>
                <a:spcPts val="0"/>
              </a:spcBef>
              <a:spcAft>
                <a:spcPts val="0"/>
              </a:spcAft>
              <a:buSzPts val="800"/>
              <a:buNone/>
              <a:defRPr sz="1866"/>
            </a:lvl4pPr>
            <a:lvl5pPr lvl="4" rtl="0" algn="l">
              <a:lnSpc>
                <a:spcPct val="100000"/>
              </a:lnSpc>
              <a:spcBef>
                <a:spcPts val="0"/>
              </a:spcBef>
              <a:spcAft>
                <a:spcPts val="0"/>
              </a:spcAft>
              <a:buSzPts val="800"/>
              <a:buNone/>
              <a:defRPr sz="1866"/>
            </a:lvl5pPr>
            <a:lvl6pPr lvl="5" rtl="0" algn="l">
              <a:lnSpc>
                <a:spcPct val="100000"/>
              </a:lnSpc>
              <a:spcBef>
                <a:spcPts val="0"/>
              </a:spcBef>
              <a:spcAft>
                <a:spcPts val="0"/>
              </a:spcAft>
              <a:buSzPts val="800"/>
              <a:buNone/>
              <a:defRPr sz="1866"/>
            </a:lvl6pPr>
            <a:lvl7pPr lvl="6" rtl="0" algn="l">
              <a:lnSpc>
                <a:spcPct val="100000"/>
              </a:lnSpc>
              <a:spcBef>
                <a:spcPts val="0"/>
              </a:spcBef>
              <a:spcAft>
                <a:spcPts val="0"/>
              </a:spcAft>
              <a:buSzPts val="800"/>
              <a:buNone/>
              <a:defRPr sz="1866"/>
            </a:lvl7pPr>
            <a:lvl8pPr lvl="7" rtl="0" algn="l">
              <a:lnSpc>
                <a:spcPct val="100000"/>
              </a:lnSpc>
              <a:spcBef>
                <a:spcPts val="0"/>
              </a:spcBef>
              <a:spcAft>
                <a:spcPts val="0"/>
              </a:spcAft>
              <a:buSzPts val="800"/>
              <a:buNone/>
              <a:defRPr sz="1866"/>
            </a:lvl8pPr>
            <a:lvl9pPr lvl="8" rtl="0" algn="l">
              <a:lnSpc>
                <a:spcPct val="100000"/>
              </a:lnSpc>
              <a:spcBef>
                <a:spcPts val="0"/>
              </a:spcBef>
              <a:spcAft>
                <a:spcPts val="0"/>
              </a:spcAft>
              <a:buSzPts val="800"/>
              <a:buNone/>
              <a:defRPr sz="1866"/>
            </a:lvl9pPr>
          </a:lstStyle>
          <a:p/>
        </p:txBody>
      </p:sp>
      <p:sp>
        <p:nvSpPr>
          <p:cNvPr id="1629" name="Google Shape;1629;p216"/>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666"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2133"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9pPr>
          </a:lstStyle>
          <a:p/>
        </p:txBody>
      </p:sp>
      <p:sp>
        <p:nvSpPr>
          <p:cNvPr id="1630" name="Google Shape;1630;p216"/>
          <p:cNvSpPr txBox="1"/>
          <p:nvPr>
            <p:ph idx="12" type="sldNum"/>
          </p:nvPr>
        </p:nvSpPr>
        <p:spPr>
          <a:xfrm>
            <a:off x="10869183" y="6351635"/>
            <a:ext cx="666900" cy="5247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8" name="Shape 168"/>
        <p:cNvGrpSpPr/>
        <p:nvPr/>
      </p:nvGrpSpPr>
      <p:grpSpPr>
        <a:xfrm>
          <a:off x="0" y="0"/>
          <a:ext cx="0" cy="0"/>
          <a:chOff x="0" y="0"/>
          <a:chExt cx="0" cy="0"/>
        </a:xfrm>
      </p:grpSpPr>
      <p:sp>
        <p:nvSpPr>
          <p:cNvPr id="169" name="Google Shape;169;p23"/>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0" name="Google Shape;170;p23"/>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71" name="Google Shape;171;p23"/>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72" name="Google Shape;172;p23"/>
          <p:cNvCxnSpPr>
            <a:stCxn id="171"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23"/>
          <p:cNvCxnSpPr>
            <a:stCxn id="169"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74" name="Google Shape;174;p23"/>
          <p:cNvCxnSpPr>
            <a:stCxn id="170"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3"/>
          <p:cNvCxnSpPr>
            <a:stCxn id="171"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23"/>
          <p:cNvCxnSpPr>
            <a:stCxn id="170"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23"/>
          <p:cNvCxnSpPr>
            <a:stCxn id="169"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78" name="Google Shape;178;p2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9" name="Google Shape;179;p23"/>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0" name="Google Shape;180;p2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3"/>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2" name="Google Shape;182;p23"/>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3" name="Google Shape;183;p23"/>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4" name="Google Shape;184;p23"/>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5" name="Google Shape;185;p23"/>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6" name="Google Shape;186;p23"/>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7" name="Google Shape;187;p23"/>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637" name="Shape 1637"/>
        <p:cNvGrpSpPr/>
        <p:nvPr/>
      </p:nvGrpSpPr>
      <p:grpSpPr>
        <a:xfrm>
          <a:off x="0" y="0"/>
          <a:ext cx="0" cy="0"/>
          <a:chOff x="0" y="0"/>
          <a:chExt cx="0" cy="0"/>
        </a:xfrm>
      </p:grpSpPr>
      <p:sp>
        <p:nvSpPr>
          <p:cNvPr id="1638" name="Google Shape;1638;p218"/>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39" name="Google Shape;1639;p218"/>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640" name="Google Shape;1640;p218"/>
          <p:cNvPicPr preferRelativeResize="0"/>
          <p:nvPr/>
        </p:nvPicPr>
        <p:blipFill rotWithShape="1">
          <a:blip r:embed="rId2">
            <a:alphaModFix/>
          </a:blip>
          <a:srcRect b="0" l="0" r="0" t="0"/>
          <a:stretch/>
        </p:blipFill>
        <p:spPr>
          <a:xfrm>
            <a:off x="762008" y="609606"/>
            <a:ext cx="2558261" cy="406974"/>
          </a:xfrm>
          <a:prstGeom prst="rect">
            <a:avLst/>
          </a:prstGeom>
          <a:noFill/>
          <a:ln>
            <a:noFill/>
          </a:ln>
        </p:spPr>
      </p:pic>
      <p:cxnSp>
        <p:nvCxnSpPr>
          <p:cNvPr id="1641" name="Google Shape;1641;p218"/>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642" name="Google Shape;1642;p218"/>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43" name="Google Shape;1643;p218"/>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644" name="Google Shape;1644;p218"/>
          <p:cNvPicPr preferRelativeResize="0"/>
          <p:nvPr/>
        </p:nvPicPr>
        <p:blipFill rotWithShape="1">
          <a:blip r:embed="rId3">
            <a:alphaModFix/>
          </a:blip>
          <a:srcRect b="0" l="0" r="0" t="0"/>
          <a:stretch/>
        </p:blipFill>
        <p:spPr>
          <a:xfrm>
            <a:off x="6539662" y="608138"/>
            <a:ext cx="5650993" cy="5641729"/>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645" name="Shape 1645"/>
        <p:cNvGrpSpPr/>
        <p:nvPr/>
      </p:nvGrpSpPr>
      <p:grpSpPr>
        <a:xfrm>
          <a:off x="0" y="0"/>
          <a:ext cx="0" cy="0"/>
          <a:chOff x="0" y="0"/>
          <a:chExt cx="0" cy="0"/>
        </a:xfrm>
      </p:grpSpPr>
      <p:sp>
        <p:nvSpPr>
          <p:cNvPr id="1646" name="Google Shape;1646;p21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47" name="Google Shape;1647;p219"/>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48" name="Google Shape;1648;p219"/>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49" name="Google Shape;1649;p219"/>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650" name="Shape 1650"/>
        <p:cNvGrpSpPr/>
        <p:nvPr/>
      </p:nvGrpSpPr>
      <p:grpSpPr>
        <a:xfrm>
          <a:off x="0" y="0"/>
          <a:ext cx="0" cy="0"/>
          <a:chOff x="0" y="0"/>
          <a:chExt cx="0" cy="0"/>
        </a:xfrm>
      </p:grpSpPr>
      <p:sp>
        <p:nvSpPr>
          <p:cNvPr id="1651" name="Google Shape;1651;p220"/>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52" name="Google Shape;1652;p220"/>
          <p:cNvSpPr/>
          <p:nvPr/>
        </p:nvSpPr>
        <p:spPr>
          <a:xfrm>
            <a:off x="11228382"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2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54" name="Google Shape;1654;p220"/>
          <p:cNvSpPr/>
          <p:nvPr/>
        </p:nvSpPr>
        <p:spPr>
          <a:xfrm>
            <a:off x="10207871"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20"/>
          <p:cNvSpPr/>
          <p:nvPr/>
        </p:nvSpPr>
        <p:spPr>
          <a:xfrm rot="10800000">
            <a:off x="10207891"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20"/>
          <p:cNvSpPr/>
          <p:nvPr/>
        </p:nvSpPr>
        <p:spPr>
          <a:xfrm>
            <a:off x="11228382"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20"/>
          <p:cNvSpPr/>
          <p:nvPr/>
        </p:nvSpPr>
        <p:spPr>
          <a:xfrm rot="-5400000">
            <a:off x="11219882"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1658" name="Google Shape;1658;p220"/>
          <p:cNvSpPr/>
          <p:nvPr/>
        </p:nvSpPr>
        <p:spPr>
          <a:xfrm>
            <a:off x="8241984"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20"/>
          <p:cNvSpPr/>
          <p:nvPr/>
        </p:nvSpPr>
        <p:spPr>
          <a:xfrm>
            <a:off x="887119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20"/>
          <p:cNvSpPr/>
          <p:nvPr/>
        </p:nvSpPr>
        <p:spPr>
          <a:xfrm>
            <a:off x="9971336"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661" name="Shape 1661"/>
        <p:cNvGrpSpPr/>
        <p:nvPr/>
      </p:nvGrpSpPr>
      <p:grpSpPr>
        <a:xfrm>
          <a:off x="0" y="0"/>
          <a:ext cx="0" cy="0"/>
          <a:chOff x="0" y="0"/>
          <a:chExt cx="0" cy="0"/>
        </a:xfrm>
      </p:grpSpPr>
      <p:sp>
        <p:nvSpPr>
          <p:cNvPr id="1662" name="Google Shape;1662;p221"/>
          <p:cNvSpPr/>
          <p:nvPr/>
        </p:nvSpPr>
        <p:spPr>
          <a:xfrm>
            <a:off x="7982082"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21"/>
          <p:cNvSpPr/>
          <p:nvPr/>
        </p:nvSpPr>
        <p:spPr>
          <a:xfrm>
            <a:off x="4295778"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21"/>
          <p:cNvSpPr/>
          <p:nvPr/>
        </p:nvSpPr>
        <p:spPr>
          <a:xfrm>
            <a:off x="609606"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2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66" name="Google Shape;1666;p221"/>
          <p:cNvSpPr txBox="1"/>
          <p:nvPr>
            <p:ph idx="1" type="body"/>
          </p:nvPr>
        </p:nvSpPr>
        <p:spPr>
          <a:xfrm>
            <a:off x="762007"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67" name="Google Shape;1667;p221"/>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68" name="Google Shape;1668;p221"/>
          <p:cNvSpPr txBox="1"/>
          <p:nvPr>
            <p:ph idx="3" type="body"/>
          </p:nvPr>
        </p:nvSpPr>
        <p:spPr>
          <a:xfrm>
            <a:off x="4483646"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69" name="Google Shape;1669;p221"/>
          <p:cNvSpPr txBox="1"/>
          <p:nvPr>
            <p:ph idx="4" type="body"/>
          </p:nvPr>
        </p:nvSpPr>
        <p:spPr>
          <a:xfrm>
            <a:off x="8169884"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70" name="Google Shape;1670;p221"/>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671" name="Google Shape;1671;p221"/>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672" name="Google Shape;1672;p221"/>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673" name="Google Shape;1673;p221"/>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674" name="Shape 1674"/>
        <p:cNvGrpSpPr/>
        <p:nvPr/>
      </p:nvGrpSpPr>
      <p:grpSpPr>
        <a:xfrm>
          <a:off x="0" y="0"/>
          <a:ext cx="0" cy="0"/>
          <a:chOff x="0" y="0"/>
          <a:chExt cx="0" cy="0"/>
        </a:xfrm>
      </p:grpSpPr>
      <p:sp>
        <p:nvSpPr>
          <p:cNvPr id="1675" name="Google Shape;1675;p222"/>
          <p:cNvSpPr/>
          <p:nvPr/>
        </p:nvSpPr>
        <p:spPr>
          <a:xfrm rot="10800000">
            <a:off x="10362582"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6" name="Google Shape;1676;p222"/>
          <p:cNvSpPr/>
          <p:nvPr/>
        </p:nvSpPr>
        <p:spPr>
          <a:xfrm rot="10800000">
            <a:off x="10511382"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7" name="Google Shape;1677;p222"/>
          <p:cNvSpPr/>
          <p:nvPr/>
        </p:nvSpPr>
        <p:spPr>
          <a:xfrm rot="10800000">
            <a:off x="10655949"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678" name="Google Shape;1678;p222"/>
          <p:cNvCxnSpPr>
            <a:stCxn id="1677" idx="2"/>
          </p:cNvCxnSpPr>
          <p:nvPr/>
        </p:nvCxnSpPr>
        <p:spPr>
          <a:xfrm rot="10800000">
            <a:off x="106559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679" name="Google Shape;1679;p222"/>
          <p:cNvCxnSpPr>
            <a:stCxn id="1675" idx="2"/>
          </p:cNvCxnSpPr>
          <p:nvPr/>
        </p:nvCxnSpPr>
        <p:spPr>
          <a:xfrm rot="10800000">
            <a:off x="10362582"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680" name="Google Shape;1680;p222"/>
          <p:cNvCxnSpPr>
            <a:stCxn id="1676" idx="2"/>
          </p:cNvCxnSpPr>
          <p:nvPr/>
        </p:nvCxnSpPr>
        <p:spPr>
          <a:xfrm rot="10800000">
            <a:off x="10511382"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681" name="Google Shape;1681;p222"/>
          <p:cNvCxnSpPr>
            <a:stCxn id="1677" idx="0"/>
          </p:cNvCxnSpPr>
          <p:nvPr/>
        </p:nvCxnSpPr>
        <p:spPr>
          <a:xfrm>
            <a:off x="10941849"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1682" name="Google Shape;1682;p222"/>
          <p:cNvCxnSpPr>
            <a:stCxn id="1676" idx="0"/>
          </p:cNvCxnSpPr>
          <p:nvPr/>
        </p:nvCxnSpPr>
        <p:spPr>
          <a:xfrm>
            <a:off x="10869882"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683" name="Google Shape;1683;p222"/>
          <p:cNvCxnSpPr>
            <a:stCxn id="1675" idx="0"/>
          </p:cNvCxnSpPr>
          <p:nvPr/>
        </p:nvCxnSpPr>
        <p:spPr>
          <a:xfrm>
            <a:off x="10795482" y="2855267"/>
            <a:ext cx="456600" cy="0"/>
          </a:xfrm>
          <a:prstGeom prst="straightConnector1">
            <a:avLst/>
          </a:prstGeom>
          <a:noFill/>
          <a:ln cap="flat" cmpd="sng" w="9525">
            <a:solidFill>
              <a:schemeClr val="dk2"/>
            </a:solidFill>
            <a:prstDash val="solid"/>
            <a:round/>
            <a:headEnd len="sm" w="sm" type="none"/>
            <a:tailEnd len="sm" w="sm" type="none"/>
          </a:ln>
        </p:spPr>
      </p:cxnSp>
      <p:sp>
        <p:nvSpPr>
          <p:cNvPr id="1684" name="Google Shape;1684;p222"/>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85" name="Google Shape;1685;p222"/>
          <p:cNvSpPr/>
          <p:nvPr/>
        </p:nvSpPr>
        <p:spPr>
          <a:xfrm>
            <a:off x="10252772"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22"/>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87" name="Google Shape;1687;p222"/>
          <p:cNvSpPr/>
          <p:nvPr/>
        </p:nvSpPr>
        <p:spPr>
          <a:xfrm>
            <a:off x="10207871"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22"/>
          <p:cNvSpPr/>
          <p:nvPr/>
        </p:nvSpPr>
        <p:spPr>
          <a:xfrm rot="-5400000">
            <a:off x="10207871"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22"/>
          <p:cNvSpPr/>
          <p:nvPr/>
        </p:nvSpPr>
        <p:spPr>
          <a:xfrm>
            <a:off x="11228382"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22"/>
          <p:cNvSpPr/>
          <p:nvPr/>
        </p:nvSpPr>
        <p:spPr>
          <a:xfrm rot="-5400000">
            <a:off x="11219882"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22"/>
          <p:cNvSpPr/>
          <p:nvPr/>
        </p:nvSpPr>
        <p:spPr>
          <a:xfrm>
            <a:off x="9726666"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22"/>
          <p:cNvSpPr/>
          <p:nvPr/>
        </p:nvSpPr>
        <p:spPr>
          <a:xfrm>
            <a:off x="887119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22"/>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94" name="Shape 1694"/>
        <p:cNvGrpSpPr/>
        <p:nvPr/>
      </p:nvGrpSpPr>
      <p:grpSpPr>
        <a:xfrm>
          <a:off x="0" y="0"/>
          <a:ext cx="0" cy="0"/>
          <a:chOff x="0" y="0"/>
          <a:chExt cx="0" cy="0"/>
        </a:xfrm>
      </p:grpSpPr>
      <p:sp>
        <p:nvSpPr>
          <p:cNvPr id="1695" name="Google Shape;1695;p223"/>
          <p:cNvSpPr/>
          <p:nvPr/>
        </p:nvSpPr>
        <p:spPr>
          <a:xfrm rot="10800000">
            <a:off x="10362582"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23"/>
          <p:cNvSpPr/>
          <p:nvPr/>
        </p:nvSpPr>
        <p:spPr>
          <a:xfrm rot="10800000">
            <a:off x="10511382"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7" name="Google Shape;1697;p223"/>
          <p:cNvSpPr/>
          <p:nvPr/>
        </p:nvSpPr>
        <p:spPr>
          <a:xfrm rot="10800000">
            <a:off x="10655949"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698" name="Google Shape;1698;p223"/>
          <p:cNvCxnSpPr>
            <a:stCxn id="1697" idx="2"/>
          </p:cNvCxnSpPr>
          <p:nvPr/>
        </p:nvCxnSpPr>
        <p:spPr>
          <a:xfrm rot="10800000">
            <a:off x="10655949"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1699" name="Google Shape;1699;p223"/>
          <p:cNvCxnSpPr>
            <a:stCxn id="1695" idx="2"/>
          </p:cNvCxnSpPr>
          <p:nvPr/>
        </p:nvCxnSpPr>
        <p:spPr>
          <a:xfrm rot="10800000">
            <a:off x="10362582"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1700" name="Google Shape;1700;p223"/>
          <p:cNvCxnSpPr>
            <a:stCxn id="1696" idx="2"/>
          </p:cNvCxnSpPr>
          <p:nvPr/>
        </p:nvCxnSpPr>
        <p:spPr>
          <a:xfrm rot="10800000">
            <a:off x="10511382"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1701" name="Google Shape;1701;p223"/>
          <p:cNvCxnSpPr>
            <a:stCxn id="1697" idx="0"/>
          </p:cNvCxnSpPr>
          <p:nvPr/>
        </p:nvCxnSpPr>
        <p:spPr>
          <a:xfrm>
            <a:off x="10941849"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1702" name="Google Shape;1702;p223"/>
          <p:cNvCxnSpPr>
            <a:stCxn id="1696" idx="0"/>
          </p:cNvCxnSpPr>
          <p:nvPr/>
        </p:nvCxnSpPr>
        <p:spPr>
          <a:xfrm>
            <a:off x="10869882"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1703" name="Google Shape;1703;p223"/>
          <p:cNvCxnSpPr>
            <a:stCxn id="1695" idx="0"/>
          </p:cNvCxnSpPr>
          <p:nvPr/>
        </p:nvCxnSpPr>
        <p:spPr>
          <a:xfrm>
            <a:off x="10795482" y="2855267"/>
            <a:ext cx="456600" cy="0"/>
          </a:xfrm>
          <a:prstGeom prst="straightConnector1">
            <a:avLst/>
          </a:prstGeom>
          <a:noFill/>
          <a:ln cap="flat" cmpd="sng" w="9525">
            <a:solidFill>
              <a:schemeClr val="lt2"/>
            </a:solidFill>
            <a:prstDash val="solid"/>
            <a:round/>
            <a:headEnd len="sm" w="sm" type="none"/>
            <a:tailEnd len="sm" w="sm" type="none"/>
          </a:ln>
        </p:spPr>
      </p:cxnSp>
      <p:sp>
        <p:nvSpPr>
          <p:cNvPr id="1704" name="Google Shape;1704;p223"/>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05" name="Google Shape;1705;p223"/>
          <p:cNvSpPr/>
          <p:nvPr/>
        </p:nvSpPr>
        <p:spPr>
          <a:xfrm>
            <a:off x="10252772"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23"/>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07" name="Google Shape;1707;p223"/>
          <p:cNvSpPr/>
          <p:nvPr/>
        </p:nvSpPr>
        <p:spPr>
          <a:xfrm>
            <a:off x="10207871"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23"/>
          <p:cNvSpPr/>
          <p:nvPr/>
        </p:nvSpPr>
        <p:spPr>
          <a:xfrm rot="-5400000">
            <a:off x="10207871"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23"/>
          <p:cNvSpPr/>
          <p:nvPr/>
        </p:nvSpPr>
        <p:spPr>
          <a:xfrm>
            <a:off x="11228382"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23"/>
          <p:cNvSpPr/>
          <p:nvPr/>
        </p:nvSpPr>
        <p:spPr>
          <a:xfrm rot="-5400000">
            <a:off x="11219882"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23"/>
          <p:cNvSpPr/>
          <p:nvPr/>
        </p:nvSpPr>
        <p:spPr>
          <a:xfrm>
            <a:off x="9726666"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23"/>
          <p:cNvSpPr/>
          <p:nvPr/>
        </p:nvSpPr>
        <p:spPr>
          <a:xfrm>
            <a:off x="887119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23"/>
          <p:cNvSpPr/>
          <p:nvPr/>
        </p:nvSpPr>
        <p:spPr>
          <a:xfrm>
            <a:off x="10202505"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714" name="Shape 1714"/>
        <p:cNvGrpSpPr/>
        <p:nvPr/>
      </p:nvGrpSpPr>
      <p:grpSpPr>
        <a:xfrm>
          <a:off x="0" y="0"/>
          <a:ext cx="0" cy="0"/>
          <a:chOff x="0" y="0"/>
          <a:chExt cx="0" cy="0"/>
        </a:xfrm>
      </p:grpSpPr>
      <p:sp>
        <p:nvSpPr>
          <p:cNvPr id="1715" name="Google Shape;1715;p224"/>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16" name="Google Shape;1716;p224"/>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717" name="Google Shape;1717;p224"/>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1718" name="Google Shape;1718;p224"/>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19" name="Google Shape;1719;p224"/>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20" name="Google Shape;1720;p224"/>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721" name="Google Shape;1721;p224"/>
          <p:cNvPicPr preferRelativeResize="0"/>
          <p:nvPr/>
        </p:nvPicPr>
        <p:blipFill rotWithShape="1">
          <a:blip r:embed="rId3">
            <a:alphaModFix/>
          </a:blip>
          <a:srcRect b="0" l="0" r="0" t="0"/>
          <a:stretch/>
        </p:blipFill>
        <p:spPr>
          <a:xfrm>
            <a:off x="6539661" y="608125"/>
            <a:ext cx="5650993" cy="5641729"/>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722" name="Shape 1722"/>
        <p:cNvGrpSpPr/>
        <p:nvPr/>
      </p:nvGrpSpPr>
      <p:grpSpPr>
        <a:xfrm>
          <a:off x="0" y="0"/>
          <a:ext cx="0" cy="0"/>
          <a:chOff x="0" y="0"/>
          <a:chExt cx="0" cy="0"/>
        </a:xfrm>
      </p:grpSpPr>
      <p:sp>
        <p:nvSpPr>
          <p:cNvPr id="1723" name="Google Shape;1723;p225"/>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24" name="Google Shape;1724;p225"/>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725" name="Google Shape;1725;p225"/>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1726" name="Google Shape;1726;p225"/>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27" name="Google Shape;1727;p225"/>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28" name="Google Shape;1728;p22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729" name="Shape 1729"/>
        <p:cNvGrpSpPr/>
        <p:nvPr/>
      </p:nvGrpSpPr>
      <p:grpSpPr>
        <a:xfrm>
          <a:off x="0" y="0"/>
          <a:ext cx="0" cy="0"/>
          <a:chOff x="0" y="0"/>
          <a:chExt cx="0" cy="0"/>
        </a:xfrm>
      </p:grpSpPr>
      <p:sp>
        <p:nvSpPr>
          <p:cNvPr id="1730" name="Google Shape;1730;p226"/>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31" name="Google Shape;1731;p226"/>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732" name="Google Shape;1732;p226"/>
          <p:cNvPicPr preferRelativeResize="0"/>
          <p:nvPr/>
        </p:nvPicPr>
        <p:blipFill rotWithShape="1">
          <a:blip r:embed="rId2">
            <a:alphaModFix/>
          </a:blip>
          <a:srcRect b="0" l="0" r="0" t="0"/>
          <a:stretch/>
        </p:blipFill>
        <p:spPr>
          <a:xfrm>
            <a:off x="762008" y="609606"/>
            <a:ext cx="2558261" cy="406974"/>
          </a:xfrm>
          <a:prstGeom prst="rect">
            <a:avLst/>
          </a:prstGeom>
          <a:noFill/>
          <a:ln>
            <a:noFill/>
          </a:ln>
        </p:spPr>
      </p:pic>
      <p:cxnSp>
        <p:nvCxnSpPr>
          <p:cNvPr id="1733" name="Google Shape;1733;p226"/>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34" name="Google Shape;1734;p226"/>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35" name="Google Shape;1735;p226"/>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736" name="Shape 1736"/>
        <p:cNvGrpSpPr/>
        <p:nvPr/>
      </p:nvGrpSpPr>
      <p:grpSpPr>
        <a:xfrm>
          <a:off x="0" y="0"/>
          <a:ext cx="0" cy="0"/>
          <a:chOff x="0" y="0"/>
          <a:chExt cx="0" cy="0"/>
        </a:xfrm>
      </p:grpSpPr>
      <p:sp>
        <p:nvSpPr>
          <p:cNvPr id="1737" name="Google Shape;1737;p227"/>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38" name="Google Shape;1738;p227"/>
          <p:cNvSpPr/>
          <p:nvPr/>
        </p:nvSpPr>
        <p:spPr>
          <a:xfrm>
            <a:off x="11228382"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27"/>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40" name="Google Shape;1740;p227"/>
          <p:cNvSpPr/>
          <p:nvPr/>
        </p:nvSpPr>
        <p:spPr>
          <a:xfrm>
            <a:off x="10207871"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27"/>
          <p:cNvSpPr/>
          <p:nvPr/>
        </p:nvSpPr>
        <p:spPr>
          <a:xfrm rot="10800000">
            <a:off x="10207891"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27"/>
          <p:cNvSpPr/>
          <p:nvPr/>
        </p:nvSpPr>
        <p:spPr>
          <a:xfrm>
            <a:off x="11228382"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27"/>
          <p:cNvSpPr/>
          <p:nvPr/>
        </p:nvSpPr>
        <p:spPr>
          <a:xfrm rot="-5400000">
            <a:off x="11219882"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27"/>
          <p:cNvSpPr/>
          <p:nvPr/>
        </p:nvSpPr>
        <p:spPr>
          <a:xfrm>
            <a:off x="8241984"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27"/>
          <p:cNvSpPr/>
          <p:nvPr/>
        </p:nvSpPr>
        <p:spPr>
          <a:xfrm>
            <a:off x="887119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27"/>
          <p:cNvSpPr/>
          <p:nvPr/>
        </p:nvSpPr>
        <p:spPr>
          <a:xfrm>
            <a:off x="9971336"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88" name="Shape 188"/>
        <p:cNvGrpSpPr/>
        <p:nvPr/>
      </p:nvGrpSpPr>
      <p:grpSpPr>
        <a:xfrm>
          <a:off x="0" y="0"/>
          <a:ext cx="0" cy="0"/>
          <a:chOff x="0" y="0"/>
          <a:chExt cx="0" cy="0"/>
        </a:xfrm>
      </p:grpSpPr>
      <p:sp>
        <p:nvSpPr>
          <p:cNvPr id="189" name="Google Shape;189;p2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0" name="Google Shape;190;p24"/>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1" name="Google Shape;191;p24"/>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2" name="Google Shape;192;p2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4"/>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4" name="Google Shape;194;p24"/>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5" name="Google Shape;195;p24"/>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196" name="Google Shape;196;p24"/>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7" name="Google Shape;197;p24"/>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8" name="Google Shape;198;p24"/>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9" name="Google Shape;199;p24"/>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00" name="Google Shape;200;p24"/>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24"/>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24"/>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3" name="Google Shape;203;p24"/>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4" name="Google Shape;204;p24"/>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747" name="Shape 1747"/>
        <p:cNvGrpSpPr/>
        <p:nvPr/>
      </p:nvGrpSpPr>
      <p:grpSpPr>
        <a:xfrm>
          <a:off x="0" y="0"/>
          <a:ext cx="0" cy="0"/>
          <a:chOff x="0" y="0"/>
          <a:chExt cx="0" cy="0"/>
        </a:xfrm>
      </p:grpSpPr>
      <p:sp>
        <p:nvSpPr>
          <p:cNvPr id="1748" name="Google Shape;1748;p22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49" name="Google Shape;1749;p228"/>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50" name="Google Shape;1750;p228"/>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51" name="Google Shape;1751;p228"/>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752" name="Shape 1752"/>
        <p:cNvGrpSpPr/>
        <p:nvPr/>
      </p:nvGrpSpPr>
      <p:grpSpPr>
        <a:xfrm>
          <a:off x="0" y="0"/>
          <a:ext cx="0" cy="0"/>
          <a:chOff x="0" y="0"/>
          <a:chExt cx="0" cy="0"/>
        </a:xfrm>
      </p:grpSpPr>
      <p:sp>
        <p:nvSpPr>
          <p:cNvPr id="1753" name="Google Shape;1753;p22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54" name="Google Shape;1754;p229"/>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755" name="Google Shape;1755;p229"/>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756" name="Google Shape;1756;p229"/>
          <p:cNvSpPr txBox="1"/>
          <p:nvPr>
            <p:ph idx="2" type="body"/>
          </p:nvPr>
        </p:nvSpPr>
        <p:spPr>
          <a:xfrm>
            <a:off x="762007"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57" name="Google Shape;1757;p229"/>
          <p:cNvSpPr txBox="1"/>
          <p:nvPr>
            <p:ph idx="3"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58" name="Google Shape;1758;p229"/>
          <p:cNvSpPr txBox="1"/>
          <p:nvPr>
            <p:ph idx="4"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59" name="Google Shape;1759;p229"/>
          <p:cNvSpPr txBox="1"/>
          <p:nvPr>
            <p:ph idx="5" type="subTitle"/>
          </p:nvPr>
        </p:nvSpPr>
        <p:spPr>
          <a:xfrm>
            <a:off x="6935371" y="1970333"/>
            <a:ext cx="44862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60" name="Google Shape;1760;p229"/>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761" name="Shape 1761"/>
        <p:cNvGrpSpPr/>
        <p:nvPr/>
      </p:nvGrpSpPr>
      <p:grpSpPr>
        <a:xfrm>
          <a:off x="0" y="0"/>
          <a:ext cx="0" cy="0"/>
          <a:chOff x="0" y="0"/>
          <a:chExt cx="0" cy="0"/>
        </a:xfrm>
      </p:grpSpPr>
      <p:sp>
        <p:nvSpPr>
          <p:cNvPr id="1762" name="Google Shape;1762;p23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63" name="Google Shape;1763;p230"/>
          <p:cNvSpPr txBox="1"/>
          <p:nvPr>
            <p:ph idx="1" type="body"/>
          </p:nvPr>
        </p:nvSpPr>
        <p:spPr>
          <a:xfrm>
            <a:off x="762007"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64" name="Google Shape;1764;p230"/>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65" name="Google Shape;1765;p230"/>
          <p:cNvSpPr txBox="1"/>
          <p:nvPr>
            <p:ph idx="3" type="body"/>
          </p:nvPr>
        </p:nvSpPr>
        <p:spPr>
          <a:xfrm>
            <a:off x="6933738"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66" name="Google Shape;1766;p230"/>
          <p:cNvSpPr txBox="1"/>
          <p:nvPr>
            <p:ph idx="4"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767" name="Google Shape;1767;p230"/>
          <p:cNvSpPr txBox="1"/>
          <p:nvPr>
            <p:ph idx="5"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1768" name="Google Shape;1768;p230"/>
          <p:cNvCxnSpPr/>
          <p:nvPr/>
        </p:nvCxnSpPr>
        <p:spPr>
          <a:xfrm>
            <a:off x="610018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769" name="Google Shape;1769;p23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770" name="Shape 1770"/>
        <p:cNvGrpSpPr/>
        <p:nvPr/>
      </p:nvGrpSpPr>
      <p:grpSpPr>
        <a:xfrm>
          <a:off x="0" y="0"/>
          <a:ext cx="0" cy="0"/>
          <a:chOff x="0" y="0"/>
          <a:chExt cx="0" cy="0"/>
        </a:xfrm>
      </p:grpSpPr>
      <p:sp>
        <p:nvSpPr>
          <p:cNvPr id="1771" name="Google Shape;1771;p23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72" name="Google Shape;1772;p231"/>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773" name="Google Shape;1773;p231"/>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774" name="Google Shape;1774;p231"/>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775" name="Google Shape;1775;p231"/>
          <p:cNvSpPr txBox="1"/>
          <p:nvPr>
            <p:ph idx="2" type="body"/>
          </p:nvPr>
        </p:nvSpPr>
        <p:spPr>
          <a:xfrm>
            <a:off x="762007"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76" name="Google Shape;1776;p231"/>
          <p:cNvSpPr txBox="1"/>
          <p:nvPr>
            <p:ph idx="3" type="body"/>
          </p:nvPr>
        </p:nvSpPr>
        <p:spPr>
          <a:xfrm>
            <a:off x="4483646"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77" name="Google Shape;1777;p231"/>
          <p:cNvSpPr txBox="1"/>
          <p:nvPr>
            <p:ph idx="4" type="body"/>
          </p:nvPr>
        </p:nvSpPr>
        <p:spPr>
          <a:xfrm>
            <a:off x="8169884"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78" name="Google Shape;1778;p231"/>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779" name="Google Shape;1779;p231"/>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780" name="Google Shape;1780;p231"/>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781" name="Google Shape;1781;p231"/>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782" name="Shape 1782"/>
        <p:cNvGrpSpPr/>
        <p:nvPr/>
      </p:nvGrpSpPr>
      <p:grpSpPr>
        <a:xfrm>
          <a:off x="0" y="0"/>
          <a:ext cx="0" cy="0"/>
          <a:chOff x="0" y="0"/>
          <a:chExt cx="0" cy="0"/>
        </a:xfrm>
      </p:grpSpPr>
      <p:sp>
        <p:nvSpPr>
          <p:cNvPr id="1783" name="Google Shape;1783;p23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84" name="Google Shape;1784;p232"/>
          <p:cNvSpPr txBox="1"/>
          <p:nvPr>
            <p:ph idx="1" type="body"/>
          </p:nvPr>
        </p:nvSpPr>
        <p:spPr>
          <a:xfrm>
            <a:off x="762007"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85" name="Google Shape;1785;p232"/>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86" name="Google Shape;1786;p232"/>
          <p:cNvSpPr txBox="1"/>
          <p:nvPr>
            <p:ph idx="3" type="body"/>
          </p:nvPr>
        </p:nvSpPr>
        <p:spPr>
          <a:xfrm>
            <a:off x="4483646"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87" name="Google Shape;1787;p232"/>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788" name="Google Shape;1788;p232"/>
          <p:cNvSpPr txBox="1"/>
          <p:nvPr>
            <p:ph idx="5" type="subTitle"/>
          </p:nvPr>
        </p:nvSpPr>
        <p:spPr>
          <a:xfrm>
            <a:off x="4495846"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789" name="Google Shape;1789;p232"/>
          <p:cNvSpPr txBox="1"/>
          <p:nvPr>
            <p:ph idx="6" type="body"/>
          </p:nvPr>
        </p:nvSpPr>
        <p:spPr>
          <a:xfrm>
            <a:off x="8169884"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90" name="Google Shape;1790;p232"/>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1791" name="Google Shape;1791;p232"/>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792" name="Google Shape;1792;p232"/>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793" name="Google Shape;1793;p232"/>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794" name="Shape 1794"/>
        <p:cNvGrpSpPr/>
        <p:nvPr/>
      </p:nvGrpSpPr>
      <p:grpSpPr>
        <a:xfrm>
          <a:off x="0" y="0"/>
          <a:ext cx="0" cy="0"/>
          <a:chOff x="0" y="0"/>
          <a:chExt cx="0" cy="0"/>
        </a:xfrm>
      </p:grpSpPr>
      <p:sp>
        <p:nvSpPr>
          <p:cNvPr id="1795" name="Google Shape;1795;p233"/>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96" name="Google Shape;1796;p233"/>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797" name="Shape 1797"/>
        <p:cNvGrpSpPr/>
        <p:nvPr/>
      </p:nvGrpSpPr>
      <p:grpSpPr>
        <a:xfrm>
          <a:off x="0" y="0"/>
          <a:ext cx="0" cy="0"/>
          <a:chOff x="0" y="0"/>
          <a:chExt cx="0" cy="0"/>
        </a:xfrm>
      </p:grpSpPr>
      <p:sp>
        <p:nvSpPr>
          <p:cNvPr id="1798" name="Google Shape;1798;p234"/>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99" name="Google Shape;1799;p234"/>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800" name="Shape 1800"/>
        <p:cNvGrpSpPr/>
        <p:nvPr/>
      </p:nvGrpSpPr>
      <p:grpSpPr>
        <a:xfrm>
          <a:off x="0" y="0"/>
          <a:ext cx="0" cy="0"/>
          <a:chOff x="0" y="0"/>
          <a:chExt cx="0" cy="0"/>
        </a:xfrm>
      </p:grpSpPr>
      <p:sp>
        <p:nvSpPr>
          <p:cNvPr id="1801" name="Google Shape;1801;p235"/>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802" name="Google Shape;1802;p23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803" name="Shape 1803"/>
        <p:cNvGrpSpPr/>
        <p:nvPr/>
      </p:nvGrpSpPr>
      <p:grpSpPr>
        <a:xfrm>
          <a:off x="0" y="0"/>
          <a:ext cx="0" cy="0"/>
          <a:chOff x="0" y="0"/>
          <a:chExt cx="0" cy="0"/>
        </a:xfrm>
      </p:grpSpPr>
      <p:sp>
        <p:nvSpPr>
          <p:cNvPr id="1804" name="Google Shape;1804;p236"/>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05" name="Google Shape;1805;p236"/>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806" name="Google Shape;1806;p236"/>
          <p:cNvPicPr preferRelativeResize="0"/>
          <p:nvPr/>
        </p:nvPicPr>
        <p:blipFill rotWithShape="1">
          <a:blip r:embed="rId2">
            <a:alphaModFix/>
          </a:blip>
          <a:srcRect b="0" l="0" r="0" t="0"/>
          <a:stretch/>
        </p:blipFill>
        <p:spPr>
          <a:xfrm>
            <a:off x="10669265" y="6474098"/>
            <a:ext cx="188420" cy="188420"/>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807" name="Shape 1807"/>
        <p:cNvGrpSpPr/>
        <p:nvPr/>
      </p:nvGrpSpPr>
      <p:grpSpPr>
        <a:xfrm>
          <a:off x="0" y="0"/>
          <a:ext cx="0" cy="0"/>
          <a:chOff x="0" y="0"/>
          <a:chExt cx="0" cy="0"/>
        </a:xfrm>
      </p:grpSpPr>
      <p:sp>
        <p:nvSpPr>
          <p:cNvPr id="1808" name="Google Shape;1808;p23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09" name="Google Shape;1809;p237"/>
          <p:cNvSpPr/>
          <p:nvPr/>
        </p:nvSpPr>
        <p:spPr>
          <a:xfrm>
            <a:off x="6025795" y="1825633"/>
            <a:ext cx="55566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37"/>
          <p:cNvSpPr txBox="1"/>
          <p:nvPr>
            <p:ph idx="1" type="body"/>
          </p:nvPr>
        </p:nvSpPr>
        <p:spPr>
          <a:xfrm>
            <a:off x="762007"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11" name="Google Shape;1811;p237"/>
          <p:cNvSpPr txBox="1"/>
          <p:nvPr>
            <p:ph idx="2" type="body"/>
          </p:nvPr>
        </p:nvSpPr>
        <p:spPr>
          <a:xfrm>
            <a:off x="6166330"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12" name="Google Shape;1812;p237"/>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1813" name="Google Shape;1813;p237"/>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05" name="Shape 205"/>
        <p:cNvGrpSpPr/>
        <p:nvPr/>
      </p:nvGrpSpPr>
      <p:grpSpPr>
        <a:xfrm>
          <a:off x="0" y="0"/>
          <a:ext cx="0" cy="0"/>
          <a:chOff x="0" y="0"/>
          <a:chExt cx="0" cy="0"/>
        </a:xfrm>
      </p:grpSpPr>
      <p:sp>
        <p:nvSpPr>
          <p:cNvPr id="206" name="Google Shape;206;p2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7" name="Google Shape;207;p25"/>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2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09" name="Google Shape;209;p25"/>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 name="Google Shape;210;p25"/>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 name="Google Shape;211;p25"/>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25"/>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13" name="Google Shape;213;p25"/>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 name="Google Shape;214;p25"/>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5" name="Google Shape;215;p25"/>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814" name="Shape 1814"/>
        <p:cNvGrpSpPr/>
        <p:nvPr/>
      </p:nvGrpSpPr>
      <p:grpSpPr>
        <a:xfrm>
          <a:off x="0" y="0"/>
          <a:ext cx="0" cy="0"/>
          <a:chOff x="0" y="0"/>
          <a:chExt cx="0" cy="0"/>
        </a:xfrm>
      </p:grpSpPr>
      <p:sp>
        <p:nvSpPr>
          <p:cNvPr id="1815" name="Google Shape;1815;p23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16" name="Google Shape;1816;p238"/>
          <p:cNvSpPr/>
          <p:nvPr/>
        </p:nvSpPr>
        <p:spPr>
          <a:xfrm>
            <a:off x="609606" y="1825633"/>
            <a:ext cx="55566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38"/>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18" name="Google Shape;1818;p238"/>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19" name="Google Shape;1819;p238"/>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20" name="Google Shape;1820;p238"/>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821" name="Shape 1821"/>
        <p:cNvGrpSpPr/>
        <p:nvPr/>
      </p:nvGrpSpPr>
      <p:grpSpPr>
        <a:xfrm>
          <a:off x="0" y="0"/>
          <a:ext cx="0" cy="0"/>
          <a:chOff x="0" y="0"/>
          <a:chExt cx="0" cy="0"/>
        </a:xfrm>
      </p:grpSpPr>
      <p:sp>
        <p:nvSpPr>
          <p:cNvPr id="1822" name="Google Shape;1822;p239"/>
          <p:cNvSpPr/>
          <p:nvPr/>
        </p:nvSpPr>
        <p:spPr>
          <a:xfrm>
            <a:off x="609606" y="1825633"/>
            <a:ext cx="109725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24" name="Google Shape;1824;p239"/>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825" name="Google Shape;1825;p239"/>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26" name="Google Shape;1826;p239"/>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827" name="Shape 1827"/>
        <p:cNvGrpSpPr/>
        <p:nvPr/>
      </p:nvGrpSpPr>
      <p:grpSpPr>
        <a:xfrm>
          <a:off x="0" y="0"/>
          <a:ext cx="0" cy="0"/>
          <a:chOff x="0" y="0"/>
          <a:chExt cx="0" cy="0"/>
        </a:xfrm>
      </p:grpSpPr>
      <p:sp>
        <p:nvSpPr>
          <p:cNvPr id="1828" name="Google Shape;1828;p240"/>
          <p:cNvSpPr/>
          <p:nvPr/>
        </p:nvSpPr>
        <p:spPr>
          <a:xfrm>
            <a:off x="6163163" y="4147599"/>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40"/>
          <p:cNvSpPr/>
          <p:nvPr/>
        </p:nvSpPr>
        <p:spPr>
          <a:xfrm>
            <a:off x="609606" y="4147599"/>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40"/>
          <p:cNvSpPr/>
          <p:nvPr/>
        </p:nvSpPr>
        <p:spPr>
          <a:xfrm>
            <a:off x="6163163" y="1825633"/>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40"/>
          <p:cNvSpPr/>
          <p:nvPr/>
        </p:nvSpPr>
        <p:spPr>
          <a:xfrm>
            <a:off x="609606" y="1825633"/>
            <a:ext cx="54162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4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33" name="Google Shape;1833;p240"/>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34" name="Google Shape;1834;p240"/>
          <p:cNvSpPr txBox="1"/>
          <p:nvPr>
            <p:ph idx="2" type="subTitle"/>
          </p:nvPr>
        </p:nvSpPr>
        <p:spPr>
          <a:xfrm>
            <a:off x="764908"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835" name="Google Shape;1835;p240"/>
          <p:cNvSpPr txBox="1"/>
          <p:nvPr>
            <p:ph idx="3" type="subTitle"/>
          </p:nvPr>
        </p:nvSpPr>
        <p:spPr>
          <a:xfrm>
            <a:off x="6315165"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836" name="Google Shape;1836;p240"/>
          <p:cNvSpPr txBox="1"/>
          <p:nvPr>
            <p:ph idx="4" type="subTitle"/>
          </p:nvPr>
        </p:nvSpPr>
        <p:spPr>
          <a:xfrm>
            <a:off x="764908"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837" name="Google Shape;1837;p240"/>
          <p:cNvSpPr txBox="1"/>
          <p:nvPr>
            <p:ph idx="5" type="subTitle"/>
          </p:nvPr>
        </p:nvSpPr>
        <p:spPr>
          <a:xfrm>
            <a:off x="6315165"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838" name="Google Shape;1838;p24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839" name="Shape 1839"/>
        <p:cNvGrpSpPr/>
        <p:nvPr/>
      </p:nvGrpSpPr>
      <p:grpSpPr>
        <a:xfrm>
          <a:off x="0" y="0"/>
          <a:ext cx="0" cy="0"/>
          <a:chOff x="0" y="0"/>
          <a:chExt cx="0" cy="0"/>
        </a:xfrm>
      </p:grpSpPr>
      <p:sp>
        <p:nvSpPr>
          <p:cNvPr id="1840" name="Google Shape;1840;p241"/>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41" name="Google Shape;1841;p241"/>
          <p:cNvSpPr/>
          <p:nvPr/>
        </p:nvSpPr>
        <p:spPr>
          <a:xfrm>
            <a:off x="10222938"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41"/>
          <p:cNvSpPr/>
          <p:nvPr/>
        </p:nvSpPr>
        <p:spPr>
          <a:xfrm>
            <a:off x="11216515"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41"/>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44" name="Google Shape;1844;p241"/>
          <p:cNvSpPr/>
          <p:nvPr/>
        </p:nvSpPr>
        <p:spPr>
          <a:xfrm rot="10800000">
            <a:off x="10205209"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41"/>
          <p:cNvSpPr/>
          <p:nvPr/>
        </p:nvSpPr>
        <p:spPr>
          <a:xfrm rot="-5400000">
            <a:off x="10207871"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41"/>
          <p:cNvSpPr/>
          <p:nvPr/>
        </p:nvSpPr>
        <p:spPr>
          <a:xfrm rot="-5400000">
            <a:off x="8289724"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847" name="Google Shape;1847;p241"/>
          <p:cNvSpPr/>
          <p:nvPr/>
        </p:nvSpPr>
        <p:spPr>
          <a:xfrm>
            <a:off x="1171092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41"/>
          <p:cNvSpPr/>
          <p:nvPr/>
        </p:nvSpPr>
        <p:spPr>
          <a:xfrm>
            <a:off x="97266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41"/>
          <p:cNvSpPr/>
          <p:nvPr/>
        </p:nvSpPr>
        <p:spPr>
          <a:xfrm rot="10800000">
            <a:off x="10205209"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41"/>
          <p:cNvSpPr/>
          <p:nvPr/>
        </p:nvSpPr>
        <p:spPr>
          <a:xfrm rot="-5400000">
            <a:off x="10205188"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1" name="Google Shape;1851;p241"/>
          <p:cNvCxnSpPr/>
          <p:nvPr/>
        </p:nvCxnSpPr>
        <p:spPr>
          <a:xfrm>
            <a:off x="1137505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852" name="Google Shape;1852;p241"/>
          <p:cNvCxnSpPr/>
          <p:nvPr/>
        </p:nvCxnSpPr>
        <p:spPr>
          <a:xfrm>
            <a:off x="115409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853" name="Google Shape;1853;p241"/>
          <p:cNvCxnSpPr/>
          <p:nvPr/>
        </p:nvCxnSpPr>
        <p:spPr>
          <a:xfrm>
            <a:off x="1170692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854" name="Google Shape;1854;p241"/>
          <p:cNvCxnSpPr/>
          <p:nvPr/>
        </p:nvCxnSpPr>
        <p:spPr>
          <a:xfrm>
            <a:off x="1187285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855" name="Google Shape;1855;p241"/>
          <p:cNvCxnSpPr/>
          <p:nvPr/>
        </p:nvCxnSpPr>
        <p:spPr>
          <a:xfrm>
            <a:off x="12038790"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856" name="Shape 1856"/>
        <p:cNvGrpSpPr/>
        <p:nvPr/>
      </p:nvGrpSpPr>
      <p:grpSpPr>
        <a:xfrm>
          <a:off x="0" y="0"/>
          <a:ext cx="0" cy="0"/>
          <a:chOff x="0" y="0"/>
          <a:chExt cx="0" cy="0"/>
        </a:xfrm>
      </p:grpSpPr>
      <p:sp>
        <p:nvSpPr>
          <p:cNvPr id="1857" name="Google Shape;1857;p242"/>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58" name="Google Shape;1858;p242"/>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859" name="Shape 1859"/>
        <p:cNvGrpSpPr/>
        <p:nvPr/>
      </p:nvGrpSpPr>
      <p:grpSpPr>
        <a:xfrm>
          <a:off x="0" y="0"/>
          <a:ext cx="0" cy="0"/>
          <a:chOff x="0" y="0"/>
          <a:chExt cx="0" cy="0"/>
        </a:xfrm>
      </p:grpSpPr>
      <p:sp>
        <p:nvSpPr>
          <p:cNvPr id="1860" name="Google Shape;1860;p243"/>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61" name="Google Shape;1861;p243"/>
          <p:cNvSpPr/>
          <p:nvPr/>
        </p:nvSpPr>
        <p:spPr>
          <a:xfrm>
            <a:off x="10222938"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43"/>
          <p:cNvSpPr/>
          <p:nvPr/>
        </p:nvSpPr>
        <p:spPr>
          <a:xfrm>
            <a:off x="11216515"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43"/>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64" name="Google Shape;1864;p243"/>
          <p:cNvSpPr/>
          <p:nvPr/>
        </p:nvSpPr>
        <p:spPr>
          <a:xfrm rot="10800000">
            <a:off x="10205209"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43"/>
          <p:cNvSpPr/>
          <p:nvPr/>
        </p:nvSpPr>
        <p:spPr>
          <a:xfrm rot="-5400000">
            <a:off x="10207871"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43"/>
          <p:cNvSpPr/>
          <p:nvPr/>
        </p:nvSpPr>
        <p:spPr>
          <a:xfrm rot="-5400000">
            <a:off x="8289724"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867" name="Google Shape;1867;p243"/>
          <p:cNvSpPr/>
          <p:nvPr/>
        </p:nvSpPr>
        <p:spPr>
          <a:xfrm>
            <a:off x="1171092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43"/>
          <p:cNvSpPr/>
          <p:nvPr/>
        </p:nvSpPr>
        <p:spPr>
          <a:xfrm>
            <a:off x="97266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43"/>
          <p:cNvSpPr/>
          <p:nvPr/>
        </p:nvSpPr>
        <p:spPr>
          <a:xfrm rot="10800000">
            <a:off x="10205209"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43"/>
          <p:cNvSpPr/>
          <p:nvPr/>
        </p:nvSpPr>
        <p:spPr>
          <a:xfrm rot="-5400000">
            <a:off x="10205188"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71" name="Google Shape;1871;p243"/>
          <p:cNvCxnSpPr/>
          <p:nvPr/>
        </p:nvCxnSpPr>
        <p:spPr>
          <a:xfrm>
            <a:off x="1137505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872" name="Google Shape;1872;p243"/>
          <p:cNvCxnSpPr/>
          <p:nvPr/>
        </p:nvCxnSpPr>
        <p:spPr>
          <a:xfrm>
            <a:off x="115409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873" name="Google Shape;1873;p243"/>
          <p:cNvCxnSpPr/>
          <p:nvPr/>
        </p:nvCxnSpPr>
        <p:spPr>
          <a:xfrm>
            <a:off x="1170692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874" name="Google Shape;1874;p243"/>
          <p:cNvCxnSpPr/>
          <p:nvPr/>
        </p:nvCxnSpPr>
        <p:spPr>
          <a:xfrm>
            <a:off x="1187285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875" name="Google Shape;1875;p243"/>
          <p:cNvCxnSpPr/>
          <p:nvPr/>
        </p:nvCxnSpPr>
        <p:spPr>
          <a:xfrm>
            <a:off x="12038790"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876" name="Shape 1876"/>
        <p:cNvGrpSpPr/>
        <p:nvPr/>
      </p:nvGrpSpPr>
      <p:grpSpPr>
        <a:xfrm>
          <a:off x="0" y="0"/>
          <a:ext cx="0" cy="0"/>
          <a:chOff x="0" y="0"/>
          <a:chExt cx="0" cy="0"/>
        </a:xfrm>
      </p:grpSpPr>
      <p:pic>
        <p:nvPicPr>
          <p:cNvPr id="1877" name="Google Shape;1877;p244"/>
          <p:cNvPicPr preferRelativeResize="0"/>
          <p:nvPr/>
        </p:nvPicPr>
        <p:blipFill rotWithShape="1">
          <a:blip r:embed="rId2">
            <a:alphaModFix/>
          </a:blip>
          <a:srcRect b="0" l="0" r="0" t="0"/>
          <a:stretch/>
        </p:blipFill>
        <p:spPr>
          <a:xfrm>
            <a:off x="3021998" y="2819733"/>
            <a:ext cx="6146561" cy="974266"/>
          </a:xfrm>
          <a:prstGeom prst="rect">
            <a:avLst/>
          </a:prstGeom>
          <a:noFill/>
          <a:ln>
            <a:noFill/>
          </a:ln>
        </p:spPr>
      </p:pic>
      <p:sp>
        <p:nvSpPr>
          <p:cNvPr id="1878" name="Google Shape;1878;p244"/>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879" name="Shape 1879"/>
        <p:cNvGrpSpPr/>
        <p:nvPr/>
      </p:nvGrpSpPr>
      <p:grpSpPr>
        <a:xfrm>
          <a:off x="0" y="0"/>
          <a:ext cx="0" cy="0"/>
          <a:chOff x="0" y="0"/>
          <a:chExt cx="0" cy="0"/>
        </a:xfrm>
      </p:grpSpPr>
      <p:pic>
        <p:nvPicPr>
          <p:cNvPr id="1880" name="Google Shape;1880;p245"/>
          <p:cNvPicPr preferRelativeResize="0"/>
          <p:nvPr/>
        </p:nvPicPr>
        <p:blipFill rotWithShape="1">
          <a:blip r:embed="rId2">
            <a:alphaModFix/>
          </a:blip>
          <a:srcRect b="0" l="0" r="0" t="0"/>
          <a:stretch/>
        </p:blipFill>
        <p:spPr>
          <a:xfrm>
            <a:off x="3021982" y="2819748"/>
            <a:ext cx="6146563" cy="977790"/>
          </a:xfrm>
          <a:prstGeom prst="rect">
            <a:avLst/>
          </a:prstGeom>
          <a:noFill/>
          <a:ln>
            <a:noFill/>
          </a:ln>
        </p:spPr>
      </p:pic>
      <p:sp>
        <p:nvSpPr>
          <p:cNvPr id="1881" name="Google Shape;1881;p24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882" name="Shape 1882"/>
        <p:cNvGrpSpPr/>
        <p:nvPr/>
      </p:nvGrpSpPr>
      <p:grpSpPr>
        <a:xfrm>
          <a:off x="0" y="0"/>
          <a:ext cx="0" cy="0"/>
          <a:chOff x="0" y="0"/>
          <a:chExt cx="0" cy="0"/>
        </a:xfrm>
      </p:grpSpPr>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p:cSld name="Content E - Blank_2">
    <p:bg>
      <p:bgPr>
        <a:solidFill>
          <a:schemeClr val="dk1"/>
        </a:solidFill>
      </p:bgPr>
    </p:bg>
    <p:spTree>
      <p:nvGrpSpPr>
        <p:cNvPr id="1883" name="Shape 188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6" name="Shape 216"/>
        <p:cNvGrpSpPr/>
        <p:nvPr/>
      </p:nvGrpSpPr>
      <p:grpSpPr>
        <a:xfrm>
          <a:off x="0" y="0"/>
          <a:ext cx="0" cy="0"/>
          <a:chOff x="0" y="0"/>
          <a:chExt cx="0" cy="0"/>
        </a:xfrm>
      </p:grpSpPr>
      <p:sp>
        <p:nvSpPr>
          <p:cNvPr id="217" name="Google Shape;217;p26"/>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8" name="Google Shape;218;p26"/>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9" name="Google Shape;219;p26"/>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20" name="Google Shape;220;p26"/>
          <p:cNvCxnSpPr>
            <a:stCxn id="219"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6"/>
          <p:cNvCxnSpPr>
            <a:stCxn id="217"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6"/>
          <p:cNvCxnSpPr>
            <a:stCxn id="218"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6"/>
          <p:cNvCxnSpPr>
            <a:stCxn id="219"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6"/>
          <p:cNvCxnSpPr>
            <a:stCxn id="218"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6"/>
          <p:cNvCxnSpPr>
            <a:stCxn id="217"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2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7" name="Google Shape;227;p26"/>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2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p26"/>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0" name="Google Shape;230;p26"/>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p26"/>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26"/>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3" name="Google Shape;233;p26"/>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4" name="Google Shape;234;p26"/>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5" name="Google Shape;235;p26"/>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1_7 Content A - Basic 2">
    <p:bg>
      <p:bgPr>
        <a:solidFill>
          <a:schemeClr val="dk2"/>
        </a:solidFill>
      </p:bgPr>
    </p:bg>
    <p:spTree>
      <p:nvGrpSpPr>
        <p:cNvPr id="1884" name="Shape 1884"/>
        <p:cNvGrpSpPr/>
        <p:nvPr/>
      </p:nvGrpSpPr>
      <p:grpSpPr>
        <a:xfrm>
          <a:off x="0" y="0"/>
          <a:ext cx="0" cy="0"/>
          <a:chOff x="0" y="0"/>
          <a:chExt cx="0" cy="0"/>
        </a:xfrm>
      </p:grpSpPr>
      <p:sp>
        <p:nvSpPr>
          <p:cNvPr id="1885" name="Google Shape;1885;p24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86" name="Google Shape;1886;p248"/>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3_1">
    <p:bg>
      <p:bgPr>
        <a:solidFill>
          <a:schemeClr val="dk2"/>
        </a:solidFill>
      </p:bgPr>
    </p:bg>
    <p:spTree>
      <p:nvGrpSpPr>
        <p:cNvPr id="1887" name="Shape 1887"/>
        <p:cNvGrpSpPr/>
        <p:nvPr/>
      </p:nvGrpSpPr>
      <p:grpSpPr>
        <a:xfrm>
          <a:off x="0" y="0"/>
          <a:ext cx="0" cy="0"/>
          <a:chOff x="0" y="0"/>
          <a:chExt cx="0" cy="0"/>
        </a:xfrm>
      </p:grpSpPr>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
    <p:bg>
      <p:bgPr>
        <a:solidFill>
          <a:schemeClr val="dk2"/>
        </a:solidFill>
      </p:bgPr>
    </p:bg>
    <p:spTree>
      <p:nvGrpSpPr>
        <p:cNvPr id="1888" name="Shape 1888"/>
        <p:cNvGrpSpPr/>
        <p:nvPr/>
      </p:nvGrpSpPr>
      <p:grpSpPr>
        <a:xfrm>
          <a:off x="0" y="0"/>
          <a:ext cx="0" cy="0"/>
          <a:chOff x="0" y="0"/>
          <a:chExt cx="0" cy="0"/>
        </a:xfrm>
      </p:grpSpPr>
      <p:sp>
        <p:nvSpPr>
          <p:cNvPr id="1889" name="Google Shape;1889;p25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90" name="Google Shape;1890;p250"/>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91" name="Google Shape;1891;p250"/>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showMasterSp="0">
  <p:cSld name="1_7 Content A - Basic 4">
    <p:bg>
      <p:bgPr>
        <a:solidFill>
          <a:schemeClr val="dk2"/>
        </a:solidFill>
      </p:bgPr>
    </p:bg>
    <p:spTree>
      <p:nvGrpSpPr>
        <p:cNvPr id="1892" name="Shape 1892"/>
        <p:cNvGrpSpPr/>
        <p:nvPr/>
      </p:nvGrpSpPr>
      <p:grpSpPr>
        <a:xfrm>
          <a:off x="0" y="0"/>
          <a:ext cx="0" cy="0"/>
          <a:chOff x="0" y="0"/>
          <a:chExt cx="0" cy="0"/>
        </a:xfrm>
      </p:grpSpPr>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showMasterSp="0">
  <p:cSld name="1_7 Content A - Basic 3_3">
    <p:bg>
      <p:bgPr>
        <a:solidFill>
          <a:schemeClr val="dk2"/>
        </a:solidFill>
      </p:bgPr>
    </p:bg>
    <p:spTree>
      <p:nvGrpSpPr>
        <p:cNvPr id="1893" name="Shape 1893"/>
        <p:cNvGrpSpPr/>
        <p:nvPr/>
      </p:nvGrpSpPr>
      <p:grpSpPr>
        <a:xfrm>
          <a:off x="0" y="0"/>
          <a:ext cx="0" cy="0"/>
          <a:chOff x="0" y="0"/>
          <a:chExt cx="0" cy="0"/>
        </a:xfrm>
      </p:grpSpPr>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1">
  <p:cSld name="OBJECT_1_2_1_1_1">
    <p:bg>
      <p:bgPr>
        <a:solidFill>
          <a:schemeClr val="lt1"/>
        </a:solidFill>
      </p:bgPr>
    </p:bg>
    <p:spTree>
      <p:nvGrpSpPr>
        <p:cNvPr id="1894" name="Shape 1894"/>
        <p:cNvGrpSpPr/>
        <p:nvPr/>
      </p:nvGrpSpPr>
      <p:grpSpPr>
        <a:xfrm>
          <a:off x="0" y="0"/>
          <a:ext cx="0" cy="0"/>
          <a:chOff x="0" y="0"/>
          <a:chExt cx="0" cy="0"/>
        </a:xfrm>
      </p:grpSpPr>
      <p:sp>
        <p:nvSpPr>
          <p:cNvPr id="1895" name="Google Shape;1895;p25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896" name="Google Shape;1896;p253"/>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OBJECT_1_10">
    <p:bg>
      <p:bgPr>
        <a:solidFill>
          <a:schemeClr val="lt1"/>
        </a:solidFill>
      </p:bgPr>
    </p:bg>
    <p:spTree>
      <p:nvGrpSpPr>
        <p:cNvPr id="1897" name="Shape 1897"/>
        <p:cNvGrpSpPr/>
        <p:nvPr/>
      </p:nvGrpSpPr>
      <p:grpSpPr>
        <a:xfrm>
          <a:off x="0" y="0"/>
          <a:ext cx="0" cy="0"/>
          <a:chOff x="0" y="0"/>
          <a:chExt cx="0" cy="0"/>
        </a:xfrm>
      </p:grpSpPr>
      <p:sp>
        <p:nvSpPr>
          <p:cNvPr id="1898" name="Google Shape;1898;p25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899" name="Google Shape;1899;p25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00" name="Google Shape;1900;p25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01" name="Google Shape;1901;p254"/>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showMasterSp="0">
  <p:cSld name="1_7 Content A - Basic 2_1_1">
    <p:bg>
      <p:bgPr>
        <a:solidFill>
          <a:schemeClr val="dk2"/>
        </a:solidFill>
      </p:bgPr>
    </p:bg>
    <p:spTree>
      <p:nvGrpSpPr>
        <p:cNvPr id="1902" name="Shape 1902"/>
        <p:cNvGrpSpPr/>
        <p:nvPr/>
      </p:nvGrpSpPr>
      <p:grpSpPr>
        <a:xfrm>
          <a:off x="0" y="0"/>
          <a:ext cx="0" cy="0"/>
          <a:chOff x="0" y="0"/>
          <a:chExt cx="0" cy="0"/>
        </a:xfrm>
      </p:grpSpPr>
      <p:sp>
        <p:nvSpPr>
          <p:cNvPr id="1903" name="Google Shape;1903;p25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04" name="Google Shape;1904;p255"/>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p:cSld name="1_7 Content A - Basic_1">
    <p:bg>
      <p:bgPr>
        <a:solidFill>
          <a:schemeClr val="lt1"/>
        </a:solidFill>
      </p:bgPr>
    </p:bg>
    <p:spTree>
      <p:nvGrpSpPr>
        <p:cNvPr id="1905" name="Shape 1905"/>
        <p:cNvGrpSpPr/>
        <p:nvPr/>
      </p:nvGrpSpPr>
      <p:grpSpPr>
        <a:xfrm>
          <a:off x="0" y="0"/>
          <a:ext cx="0" cy="0"/>
          <a:chOff x="0" y="0"/>
          <a:chExt cx="0" cy="0"/>
        </a:xfrm>
      </p:grpSpPr>
      <p:sp>
        <p:nvSpPr>
          <p:cNvPr id="1906" name="Google Shape;1906;p25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1907" name="Shape 1907"/>
        <p:cNvGrpSpPr/>
        <p:nvPr/>
      </p:nvGrpSpPr>
      <p:grpSpPr>
        <a:xfrm>
          <a:off x="0" y="0"/>
          <a:ext cx="0" cy="0"/>
          <a:chOff x="0" y="0"/>
          <a:chExt cx="0" cy="0"/>
        </a:xfrm>
      </p:grpSpPr>
      <p:sp>
        <p:nvSpPr>
          <p:cNvPr id="1908" name="Google Shape;1908;p25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09" name="Google Shape;1909;p257"/>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lgn="l">
              <a:lnSpc>
                <a:spcPct val="90000"/>
              </a:lnSpc>
              <a:spcBef>
                <a:spcPts val="500"/>
              </a:spcBef>
              <a:spcAft>
                <a:spcPts val="0"/>
              </a:spcAft>
              <a:buClr>
                <a:schemeClr val="accent5"/>
              </a:buClr>
              <a:buSzPts val="2000"/>
              <a:buNone/>
              <a:defRPr>
                <a:solidFill>
                  <a:schemeClr val="accent5"/>
                </a:solidFill>
              </a:defRPr>
            </a:lvl2pPr>
            <a:lvl3pPr lvl="2" rtl="0" algn="l">
              <a:lnSpc>
                <a:spcPct val="90000"/>
              </a:lnSpc>
              <a:spcBef>
                <a:spcPts val="500"/>
              </a:spcBef>
              <a:spcAft>
                <a:spcPts val="0"/>
              </a:spcAft>
              <a:buClr>
                <a:schemeClr val="accent5"/>
              </a:buClr>
              <a:buSzPts val="1600"/>
              <a:buNone/>
              <a:defRPr>
                <a:solidFill>
                  <a:schemeClr val="accent5"/>
                </a:solidFill>
              </a:defRPr>
            </a:lvl3pPr>
            <a:lvl4pPr lvl="3" rtl="0" algn="l">
              <a:lnSpc>
                <a:spcPct val="90000"/>
              </a:lnSpc>
              <a:spcBef>
                <a:spcPts val="500"/>
              </a:spcBef>
              <a:spcAft>
                <a:spcPts val="0"/>
              </a:spcAft>
              <a:buClr>
                <a:schemeClr val="accent5"/>
              </a:buClr>
              <a:buSzPts val="1600"/>
              <a:buNone/>
              <a:defRPr>
                <a:solidFill>
                  <a:schemeClr val="accent5"/>
                </a:solidFill>
              </a:defRPr>
            </a:lvl4pPr>
            <a:lvl5pPr lvl="4" rtl="0" algn="l">
              <a:lnSpc>
                <a:spcPct val="90000"/>
              </a:lnSpc>
              <a:spcBef>
                <a:spcPts val="500"/>
              </a:spcBef>
              <a:spcAft>
                <a:spcPts val="0"/>
              </a:spcAft>
              <a:buClr>
                <a:schemeClr val="accent5"/>
              </a:buClr>
              <a:buSzPts val="1600"/>
              <a:buNone/>
              <a:defRPr>
                <a:solidFill>
                  <a:schemeClr val="accent5"/>
                </a:solidFill>
              </a:defRPr>
            </a:lvl5pPr>
            <a:lvl6pPr lvl="5" rtl="0" algn="l">
              <a:lnSpc>
                <a:spcPct val="90000"/>
              </a:lnSpc>
              <a:spcBef>
                <a:spcPts val="500"/>
              </a:spcBef>
              <a:spcAft>
                <a:spcPts val="0"/>
              </a:spcAft>
              <a:buClr>
                <a:schemeClr val="accent5"/>
              </a:buClr>
              <a:buSzPts val="1600"/>
              <a:buNone/>
              <a:defRPr>
                <a:solidFill>
                  <a:schemeClr val="accent5"/>
                </a:solidFill>
              </a:defRPr>
            </a:lvl6pPr>
            <a:lvl7pPr lvl="6" rtl="0" algn="l">
              <a:lnSpc>
                <a:spcPct val="90000"/>
              </a:lnSpc>
              <a:spcBef>
                <a:spcPts val="500"/>
              </a:spcBef>
              <a:spcAft>
                <a:spcPts val="0"/>
              </a:spcAft>
              <a:buClr>
                <a:schemeClr val="accent5"/>
              </a:buClr>
              <a:buSzPts val="1600"/>
              <a:buNone/>
              <a:defRPr>
                <a:solidFill>
                  <a:schemeClr val="accent5"/>
                </a:solidFill>
              </a:defRPr>
            </a:lvl7pPr>
            <a:lvl8pPr lvl="7" rtl="0" algn="l">
              <a:lnSpc>
                <a:spcPct val="90000"/>
              </a:lnSpc>
              <a:spcBef>
                <a:spcPts val="500"/>
              </a:spcBef>
              <a:spcAft>
                <a:spcPts val="0"/>
              </a:spcAft>
              <a:buClr>
                <a:schemeClr val="accent5"/>
              </a:buClr>
              <a:buSzPts val="1600"/>
              <a:buNone/>
              <a:defRPr>
                <a:solidFill>
                  <a:schemeClr val="accent5"/>
                </a:solidFill>
              </a:defRPr>
            </a:lvl8pPr>
            <a:lvl9pPr lvl="8" rtl="0" algn="l">
              <a:lnSpc>
                <a:spcPct val="90000"/>
              </a:lnSpc>
              <a:spcBef>
                <a:spcPts val="500"/>
              </a:spcBef>
              <a:spcAft>
                <a:spcPts val="0"/>
              </a:spcAft>
              <a:buClr>
                <a:schemeClr val="accent5"/>
              </a:buClr>
              <a:buSzPts val="1600"/>
              <a:buNone/>
              <a:defRPr>
                <a:solidFill>
                  <a:schemeClr val="accent5"/>
                </a:solidFill>
              </a:defRPr>
            </a:lvl9pPr>
          </a:lstStyle>
          <a:p/>
        </p:txBody>
      </p:sp>
      <p:sp>
        <p:nvSpPr>
          <p:cNvPr id="1910" name="Google Shape;1910;p257"/>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36" name="Shape 236"/>
        <p:cNvGrpSpPr/>
        <p:nvPr/>
      </p:nvGrpSpPr>
      <p:grpSpPr>
        <a:xfrm>
          <a:off x="0" y="0"/>
          <a:ext cx="0" cy="0"/>
          <a:chOff x="0" y="0"/>
          <a:chExt cx="0" cy="0"/>
        </a:xfrm>
      </p:grpSpPr>
      <p:sp>
        <p:nvSpPr>
          <p:cNvPr id="237" name="Google Shape;237;p2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8" name="Google Shape;238;p27"/>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27"/>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0" name="Google Shape;240;p2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27"/>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2" name="Google Shape;242;p27"/>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3" name="Google Shape;243;p27"/>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244" name="Google Shape;244;p27"/>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5" name="Google Shape;245;p27"/>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6" name="Google Shape;246;p27"/>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7" name="Google Shape;247;p27"/>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8" name="Google Shape;248;p27"/>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7"/>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27"/>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27"/>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27"/>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12">
    <p:bg>
      <p:bgPr>
        <a:solidFill>
          <a:schemeClr val="lt1"/>
        </a:solidFill>
      </p:bgPr>
    </p:bg>
    <p:spTree>
      <p:nvGrpSpPr>
        <p:cNvPr id="1911" name="Shape 1911"/>
        <p:cNvGrpSpPr/>
        <p:nvPr/>
      </p:nvGrpSpPr>
      <p:grpSpPr>
        <a:xfrm>
          <a:off x="0" y="0"/>
          <a:ext cx="0" cy="0"/>
          <a:chOff x="0" y="0"/>
          <a:chExt cx="0" cy="0"/>
        </a:xfrm>
      </p:grpSpPr>
      <p:sp>
        <p:nvSpPr>
          <p:cNvPr id="1912" name="Google Shape;1912;p25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13" name="Google Shape;1913;p25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14" name="Google Shape;1914;p25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15" name="Google Shape;1915;p25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1">
    <p:spTree>
      <p:nvGrpSpPr>
        <p:cNvPr id="1916" name="Shape 1916"/>
        <p:cNvGrpSpPr/>
        <p:nvPr/>
      </p:nvGrpSpPr>
      <p:grpSpPr>
        <a:xfrm>
          <a:off x="0" y="0"/>
          <a:ext cx="0" cy="0"/>
          <a:chOff x="0" y="0"/>
          <a:chExt cx="0" cy="0"/>
        </a:xfrm>
      </p:grpSpPr>
      <p:sp>
        <p:nvSpPr>
          <p:cNvPr id="1917" name="Google Shape;1917;p2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18" name="Google Shape;1918;p25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919" name="Google Shape;1919;p259"/>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20" name="Google Shape;1920;p259"/>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21" name="Google Shape;1921;p259"/>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22" name="Google Shape;1922;p259"/>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23" name="Google Shape;1923;p259"/>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24" name="Google Shape;1924;p25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10 - Basic Content">
    <p:bg>
      <p:bgPr>
        <a:solidFill>
          <a:schemeClr val="lt1"/>
        </a:solidFill>
      </p:bgPr>
    </p:bg>
    <p:spTree>
      <p:nvGrpSpPr>
        <p:cNvPr id="1925" name="Shape 1925"/>
        <p:cNvGrpSpPr/>
        <p:nvPr/>
      </p:nvGrpSpPr>
      <p:grpSpPr>
        <a:xfrm>
          <a:off x="0" y="0"/>
          <a:ext cx="0" cy="0"/>
          <a:chOff x="0" y="0"/>
          <a:chExt cx="0" cy="0"/>
        </a:xfrm>
      </p:grpSpPr>
      <p:sp>
        <p:nvSpPr>
          <p:cNvPr id="1926" name="Google Shape;1926;p26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1927" name="Google Shape;1927;p260"/>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rgbClr val="9E52FF"/>
              </a:buClr>
              <a:buSzPts val="1900"/>
              <a:buFont typeface="DM Mono Medium"/>
              <a:buNone/>
              <a:defRPr sz="2400">
                <a:solidFill>
                  <a:srgbClr val="9E52FF"/>
                </a:solidFill>
                <a:latin typeface="DM Mono Medium"/>
                <a:ea typeface="DM Mono Medium"/>
                <a:cs typeface="DM Mono Medium"/>
                <a:sym typeface="DM Mono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1928" name="Google Shape;1928;p260"/>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showMasterSp="0">
  <p:cSld name="1_7 Content A - Basic_2">
    <p:bg>
      <p:bgPr>
        <a:solidFill>
          <a:schemeClr val="dk2"/>
        </a:solidFill>
      </p:bgPr>
    </p:bg>
    <p:spTree>
      <p:nvGrpSpPr>
        <p:cNvPr id="1929" name="Shape 1929"/>
        <p:cNvGrpSpPr/>
        <p:nvPr/>
      </p:nvGrpSpPr>
      <p:grpSpPr>
        <a:xfrm>
          <a:off x="0" y="0"/>
          <a:ext cx="0" cy="0"/>
          <a:chOff x="0" y="0"/>
          <a:chExt cx="0" cy="0"/>
        </a:xfrm>
      </p:grpSpPr>
      <p:sp>
        <p:nvSpPr>
          <p:cNvPr id="1930" name="Google Shape;1930;p26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31" name="Google Shape;1931;p261"/>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932" name="Google Shape;1932;p261"/>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933" name="Shape 1933"/>
        <p:cNvGrpSpPr/>
        <p:nvPr/>
      </p:nvGrpSpPr>
      <p:grpSpPr>
        <a:xfrm>
          <a:off x="0" y="0"/>
          <a:ext cx="0" cy="0"/>
          <a:chOff x="0" y="0"/>
          <a:chExt cx="0" cy="0"/>
        </a:xfrm>
      </p:grpSpPr>
      <p:sp>
        <p:nvSpPr>
          <p:cNvPr id="1934" name="Google Shape;1934;p262"/>
          <p:cNvSpPr txBox="1"/>
          <p:nvPr>
            <p:ph type="title"/>
          </p:nvPr>
        </p:nvSpPr>
        <p:spPr>
          <a:xfrm>
            <a:off x="457200" y="365760"/>
            <a:ext cx="11256300" cy="9969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935" name="Google Shape;1935;p262"/>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1">
  <p:cSld name="OBJECT_1_2_1_1_2">
    <p:bg>
      <p:bgPr>
        <a:solidFill>
          <a:schemeClr val="lt1"/>
        </a:solidFill>
      </p:bgPr>
    </p:bg>
    <p:spTree>
      <p:nvGrpSpPr>
        <p:cNvPr id="1936" name="Shape 1936"/>
        <p:cNvGrpSpPr/>
        <p:nvPr/>
      </p:nvGrpSpPr>
      <p:grpSpPr>
        <a:xfrm>
          <a:off x="0" y="0"/>
          <a:ext cx="0" cy="0"/>
          <a:chOff x="0" y="0"/>
          <a:chExt cx="0" cy="0"/>
        </a:xfrm>
      </p:grpSpPr>
      <p:sp>
        <p:nvSpPr>
          <p:cNvPr id="1937" name="Google Shape;1937;p26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Title Only">
    <p:bg>
      <p:bgPr>
        <a:solidFill>
          <a:schemeClr val="lt1"/>
        </a:solidFill>
      </p:bgPr>
    </p:bg>
    <p:spTree>
      <p:nvGrpSpPr>
        <p:cNvPr id="1938" name="Shape 1938"/>
        <p:cNvGrpSpPr/>
        <p:nvPr/>
      </p:nvGrpSpPr>
      <p:grpSpPr>
        <a:xfrm>
          <a:off x="0" y="0"/>
          <a:ext cx="0" cy="0"/>
          <a:chOff x="0" y="0"/>
          <a:chExt cx="0" cy="0"/>
        </a:xfrm>
      </p:grpSpPr>
      <p:sp>
        <p:nvSpPr>
          <p:cNvPr id="1939" name="Google Shape;1939;p26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40" name="Google Shape;1940;p26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1941" name="Shape 1941"/>
        <p:cNvGrpSpPr/>
        <p:nvPr/>
      </p:nvGrpSpPr>
      <p:grpSpPr>
        <a:xfrm>
          <a:off x="0" y="0"/>
          <a:ext cx="0" cy="0"/>
          <a:chOff x="0" y="0"/>
          <a:chExt cx="0" cy="0"/>
        </a:xfrm>
      </p:grpSpPr>
      <p:sp>
        <p:nvSpPr>
          <p:cNvPr id="1942" name="Google Shape;1942;p26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943" name="Google Shape;1943;p265"/>
          <p:cNvPicPr preferRelativeResize="0"/>
          <p:nvPr/>
        </p:nvPicPr>
        <p:blipFill rotWithShape="1">
          <a:blip r:embed="rId2">
            <a:alphaModFix/>
          </a:blip>
          <a:srcRect b="0" l="0" r="0" t="0"/>
          <a:stretch/>
        </p:blipFill>
        <p:spPr>
          <a:xfrm>
            <a:off x="475488" y="6348389"/>
            <a:ext cx="1334356" cy="209899"/>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3">
  <p:cSld name="1_7 Content A - Basic_3">
    <p:bg>
      <p:bgPr>
        <a:solidFill>
          <a:schemeClr val="lt1"/>
        </a:solidFill>
      </p:bgPr>
    </p:bg>
    <p:spTree>
      <p:nvGrpSpPr>
        <p:cNvPr id="1944" name="Shape 1944"/>
        <p:cNvGrpSpPr/>
        <p:nvPr/>
      </p:nvGrpSpPr>
      <p:grpSpPr>
        <a:xfrm>
          <a:off x="0" y="0"/>
          <a:ext cx="0" cy="0"/>
          <a:chOff x="0" y="0"/>
          <a:chExt cx="0" cy="0"/>
        </a:xfrm>
      </p:grpSpPr>
      <p:sp>
        <p:nvSpPr>
          <p:cNvPr id="1945" name="Google Shape;1945;p26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4">
  <p:cSld name="1_7 Content A - Basic 2_1">
    <p:bg>
      <p:bgPr>
        <a:solidFill>
          <a:schemeClr val="lt1"/>
        </a:solidFill>
      </p:bgPr>
    </p:bg>
    <p:spTree>
      <p:nvGrpSpPr>
        <p:cNvPr id="1946" name="Shape 1946"/>
        <p:cNvGrpSpPr/>
        <p:nvPr/>
      </p:nvGrpSpPr>
      <p:grpSpPr>
        <a:xfrm>
          <a:off x="0" y="0"/>
          <a:ext cx="0" cy="0"/>
          <a:chOff x="0" y="0"/>
          <a:chExt cx="0" cy="0"/>
        </a:xfrm>
      </p:grpSpPr>
      <p:sp>
        <p:nvSpPr>
          <p:cNvPr id="1947" name="Google Shape;1947;p26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53" name="Shape 253"/>
        <p:cNvGrpSpPr/>
        <p:nvPr/>
      </p:nvGrpSpPr>
      <p:grpSpPr>
        <a:xfrm>
          <a:off x="0" y="0"/>
          <a:ext cx="0" cy="0"/>
          <a:chOff x="0" y="0"/>
          <a:chExt cx="0" cy="0"/>
        </a:xfrm>
      </p:grpSpPr>
      <p:pic>
        <p:nvPicPr>
          <p:cNvPr id="254" name="Google Shape;254;p28"/>
          <p:cNvPicPr preferRelativeResize="0"/>
          <p:nvPr/>
        </p:nvPicPr>
        <p:blipFill rotWithShape="1">
          <a:blip r:embed="rId2">
            <a:alphaModFix/>
          </a:blip>
          <a:srcRect b="0" l="0" r="0" t="0"/>
          <a:stretch/>
        </p:blipFill>
        <p:spPr>
          <a:xfrm>
            <a:off x="3021967" y="2819733"/>
            <a:ext cx="6146561" cy="974266"/>
          </a:xfrm>
          <a:prstGeom prst="rect">
            <a:avLst/>
          </a:prstGeom>
          <a:noFill/>
          <a:ln>
            <a:noFill/>
          </a:ln>
        </p:spPr>
      </p:pic>
      <p:sp>
        <p:nvSpPr>
          <p:cNvPr id="255" name="Google Shape;255;p2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5">
  <p:cSld name="OBJECT_1_3">
    <p:bg>
      <p:bgPr>
        <a:solidFill>
          <a:schemeClr val="lt1"/>
        </a:solidFill>
      </p:bgPr>
    </p:bg>
    <p:spTree>
      <p:nvGrpSpPr>
        <p:cNvPr id="1948" name="Shape 1948"/>
        <p:cNvGrpSpPr/>
        <p:nvPr/>
      </p:nvGrpSpPr>
      <p:grpSpPr>
        <a:xfrm>
          <a:off x="0" y="0"/>
          <a:ext cx="0" cy="0"/>
          <a:chOff x="0" y="0"/>
          <a:chExt cx="0" cy="0"/>
        </a:xfrm>
      </p:grpSpPr>
      <p:sp>
        <p:nvSpPr>
          <p:cNvPr id="1949" name="Google Shape;1949;p2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50" name="Google Shape;1950;p26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51" name="Google Shape;1951;p26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52" name="Google Shape;1952;p268"/>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1953" name="Shape 1953"/>
        <p:cNvGrpSpPr/>
        <p:nvPr/>
      </p:nvGrpSpPr>
      <p:grpSpPr>
        <a:xfrm>
          <a:off x="0" y="0"/>
          <a:ext cx="0" cy="0"/>
          <a:chOff x="0" y="0"/>
          <a:chExt cx="0" cy="0"/>
        </a:xfrm>
      </p:grpSpPr>
      <p:sp>
        <p:nvSpPr>
          <p:cNvPr id="1954" name="Google Shape;1954;p269"/>
          <p:cNvSpPr txBox="1"/>
          <p:nvPr>
            <p:ph type="title"/>
          </p:nvPr>
        </p:nvSpPr>
        <p:spPr>
          <a:xfrm>
            <a:off x="460979" y="365125"/>
            <a:ext cx="112596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955" name="Google Shape;1955;p269"/>
          <p:cNvSpPr txBox="1"/>
          <p:nvPr>
            <p:ph idx="1" type="body"/>
          </p:nvPr>
        </p:nvSpPr>
        <p:spPr>
          <a:xfrm>
            <a:off x="460979" y="1585913"/>
            <a:ext cx="11259600" cy="45909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4">
    <p:bg>
      <p:bgPr>
        <a:solidFill>
          <a:schemeClr val="lt1"/>
        </a:solidFill>
      </p:bgPr>
    </p:bg>
    <p:spTree>
      <p:nvGrpSpPr>
        <p:cNvPr id="1956" name="Shape 1956"/>
        <p:cNvGrpSpPr/>
        <p:nvPr/>
      </p:nvGrpSpPr>
      <p:grpSpPr>
        <a:xfrm>
          <a:off x="0" y="0"/>
          <a:ext cx="0" cy="0"/>
          <a:chOff x="0" y="0"/>
          <a:chExt cx="0" cy="0"/>
        </a:xfrm>
      </p:grpSpPr>
      <p:sp>
        <p:nvSpPr>
          <p:cNvPr id="1957" name="Google Shape;1957;p27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4266"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866"/>
            </a:lvl2pPr>
            <a:lvl3pPr lvl="2" rtl="0" algn="l">
              <a:lnSpc>
                <a:spcPct val="100000"/>
              </a:lnSpc>
              <a:spcBef>
                <a:spcPts val="0"/>
              </a:spcBef>
              <a:spcAft>
                <a:spcPts val="0"/>
              </a:spcAft>
              <a:buSzPts val="800"/>
              <a:buNone/>
              <a:defRPr sz="1866"/>
            </a:lvl3pPr>
            <a:lvl4pPr lvl="3" rtl="0" algn="l">
              <a:lnSpc>
                <a:spcPct val="100000"/>
              </a:lnSpc>
              <a:spcBef>
                <a:spcPts val="0"/>
              </a:spcBef>
              <a:spcAft>
                <a:spcPts val="0"/>
              </a:spcAft>
              <a:buSzPts val="800"/>
              <a:buNone/>
              <a:defRPr sz="1866"/>
            </a:lvl4pPr>
            <a:lvl5pPr lvl="4" rtl="0" algn="l">
              <a:lnSpc>
                <a:spcPct val="100000"/>
              </a:lnSpc>
              <a:spcBef>
                <a:spcPts val="0"/>
              </a:spcBef>
              <a:spcAft>
                <a:spcPts val="0"/>
              </a:spcAft>
              <a:buSzPts val="800"/>
              <a:buNone/>
              <a:defRPr sz="1866"/>
            </a:lvl5pPr>
            <a:lvl6pPr lvl="5" rtl="0" algn="l">
              <a:lnSpc>
                <a:spcPct val="100000"/>
              </a:lnSpc>
              <a:spcBef>
                <a:spcPts val="0"/>
              </a:spcBef>
              <a:spcAft>
                <a:spcPts val="0"/>
              </a:spcAft>
              <a:buSzPts val="800"/>
              <a:buNone/>
              <a:defRPr sz="1866"/>
            </a:lvl6pPr>
            <a:lvl7pPr lvl="6" rtl="0" algn="l">
              <a:lnSpc>
                <a:spcPct val="100000"/>
              </a:lnSpc>
              <a:spcBef>
                <a:spcPts val="0"/>
              </a:spcBef>
              <a:spcAft>
                <a:spcPts val="0"/>
              </a:spcAft>
              <a:buSzPts val="800"/>
              <a:buNone/>
              <a:defRPr sz="1866"/>
            </a:lvl7pPr>
            <a:lvl8pPr lvl="7" rtl="0" algn="l">
              <a:lnSpc>
                <a:spcPct val="100000"/>
              </a:lnSpc>
              <a:spcBef>
                <a:spcPts val="0"/>
              </a:spcBef>
              <a:spcAft>
                <a:spcPts val="0"/>
              </a:spcAft>
              <a:buSzPts val="800"/>
              <a:buNone/>
              <a:defRPr sz="1866"/>
            </a:lvl8pPr>
            <a:lvl9pPr lvl="8" rtl="0" algn="l">
              <a:lnSpc>
                <a:spcPct val="100000"/>
              </a:lnSpc>
              <a:spcBef>
                <a:spcPts val="0"/>
              </a:spcBef>
              <a:spcAft>
                <a:spcPts val="0"/>
              </a:spcAft>
              <a:buSzPts val="800"/>
              <a:buNone/>
              <a:defRPr sz="1866"/>
            </a:lvl9pPr>
          </a:lstStyle>
          <a:p/>
        </p:txBody>
      </p:sp>
      <p:sp>
        <p:nvSpPr>
          <p:cNvPr id="1958" name="Google Shape;1958;p270"/>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666"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2133"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9pPr>
          </a:lstStyle>
          <a:p/>
        </p:txBody>
      </p:sp>
      <p:sp>
        <p:nvSpPr>
          <p:cNvPr id="1959" name="Google Shape;1959;p270"/>
          <p:cNvSpPr txBox="1"/>
          <p:nvPr>
            <p:ph idx="12" type="sldNum"/>
          </p:nvPr>
        </p:nvSpPr>
        <p:spPr>
          <a:xfrm>
            <a:off x="10869183" y="6351635"/>
            <a:ext cx="666900" cy="5247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Cover Slide">
  <p:cSld name="CUSTOM_5">
    <p:bg>
      <p:bgPr>
        <a:solidFill>
          <a:schemeClr val="dk1"/>
        </a:solidFill>
      </p:bgPr>
    </p:bg>
    <p:spTree>
      <p:nvGrpSpPr>
        <p:cNvPr id="1961" name="Shape 1961"/>
        <p:cNvGrpSpPr/>
        <p:nvPr/>
      </p:nvGrpSpPr>
      <p:grpSpPr>
        <a:xfrm>
          <a:off x="0" y="0"/>
          <a:ext cx="0" cy="0"/>
          <a:chOff x="0" y="0"/>
          <a:chExt cx="0" cy="0"/>
        </a:xfrm>
      </p:grpSpPr>
      <p:grpSp>
        <p:nvGrpSpPr>
          <p:cNvPr id="1962" name="Google Shape;1962;p272"/>
          <p:cNvGrpSpPr/>
          <p:nvPr/>
        </p:nvGrpSpPr>
        <p:grpSpPr>
          <a:xfrm>
            <a:off x="0" y="0"/>
            <a:ext cx="12193500" cy="6858000"/>
            <a:chOff x="0" y="0"/>
            <a:chExt cx="24387000" cy="13716000"/>
          </a:xfrm>
        </p:grpSpPr>
        <p:sp>
          <p:nvSpPr>
            <p:cNvPr id="1963" name="Google Shape;1963;p272"/>
            <p:cNvSpPr/>
            <p:nvPr/>
          </p:nvSpPr>
          <p:spPr>
            <a:xfrm>
              <a:off x="0" y="0"/>
              <a:ext cx="24387000" cy="13716000"/>
            </a:xfrm>
            <a:prstGeom prst="rect">
              <a:avLst/>
            </a:prstGeom>
            <a:gradFill>
              <a:gsLst>
                <a:gs pos="0">
                  <a:schemeClr val="accent2"/>
                </a:gs>
                <a:gs pos="100000">
                  <a:srgbClr val="BD50FF"/>
                </a:gs>
              </a:gsLst>
              <a:lin ang="0" scaled="0"/>
            </a:gra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1964" name="Google Shape;1964;p272"/>
            <p:cNvSpPr/>
            <p:nvPr/>
          </p:nvSpPr>
          <p:spPr>
            <a:xfrm>
              <a:off x="45775" y="45750"/>
              <a:ext cx="24295500" cy="13624500"/>
            </a:xfrm>
            <a:prstGeom prst="rect">
              <a:avLst/>
            </a:pr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grpSp>
      <p:sp>
        <p:nvSpPr>
          <p:cNvPr id="1965" name="Google Shape;1965;p272"/>
          <p:cNvSpPr txBox="1"/>
          <p:nvPr>
            <p:ph idx="1" type="subTitle"/>
          </p:nvPr>
        </p:nvSpPr>
        <p:spPr>
          <a:xfrm>
            <a:off x="752156" y="763538"/>
            <a:ext cx="3314400" cy="415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1966" name="Google Shape;1966;p272"/>
          <p:cNvSpPr txBox="1"/>
          <p:nvPr>
            <p:ph type="title"/>
          </p:nvPr>
        </p:nvSpPr>
        <p:spPr>
          <a:xfrm>
            <a:off x="752156" y="1767788"/>
            <a:ext cx="7152000" cy="26643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7200"/>
              <a:buFont typeface="DM Sans"/>
              <a:buNone/>
              <a:defRPr b="1" sz="7200">
                <a:solidFill>
                  <a:schemeClr val="lt1"/>
                </a:solidFill>
                <a:latin typeface="DM Sans"/>
                <a:ea typeface="DM Sans"/>
                <a:cs typeface="DM Sans"/>
                <a:sym typeface="DM Sans"/>
              </a:defRPr>
            </a:lvl1pPr>
            <a:lvl2pPr lvl="1"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pic>
        <p:nvPicPr>
          <p:cNvPr id="1967" name="Google Shape;1967;p272"/>
          <p:cNvPicPr preferRelativeResize="0"/>
          <p:nvPr/>
        </p:nvPicPr>
        <p:blipFill>
          <a:blip r:embed="rId2">
            <a:alphaModFix/>
          </a:blip>
          <a:stretch>
            <a:fillRect/>
          </a:stretch>
        </p:blipFill>
        <p:spPr>
          <a:xfrm>
            <a:off x="649144" y="5699463"/>
            <a:ext cx="1707184" cy="608347"/>
          </a:xfrm>
          <a:prstGeom prst="rect">
            <a:avLst/>
          </a:prstGeom>
          <a:noFill/>
          <a:ln>
            <a:noFill/>
          </a:ln>
        </p:spPr>
      </p:pic>
      <p:sp>
        <p:nvSpPr>
          <p:cNvPr id="1968" name="Google Shape;1968;p272"/>
          <p:cNvSpPr txBox="1"/>
          <p:nvPr>
            <p:ph idx="2" type="subTitle"/>
          </p:nvPr>
        </p:nvSpPr>
        <p:spPr>
          <a:xfrm>
            <a:off x="4438845" y="763538"/>
            <a:ext cx="3314400" cy="415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1969" name="Google Shape;1969;p272"/>
          <p:cNvSpPr txBox="1"/>
          <p:nvPr>
            <p:ph idx="3" type="subTitle"/>
          </p:nvPr>
        </p:nvSpPr>
        <p:spPr>
          <a:xfrm>
            <a:off x="8077702" y="763538"/>
            <a:ext cx="3314400" cy="415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Cover Slide 2">
  <p:cSld name="CUSTOM_5_3">
    <p:bg>
      <p:bgPr>
        <a:solidFill>
          <a:schemeClr val="dk1"/>
        </a:solidFill>
      </p:bgPr>
    </p:bg>
    <p:spTree>
      <p:nvGrpSpPr>
        <p:cNvPr id="1970" name="Shape 1970"/>
        <p:cNvGrpSpPr/>
        <p:nvPr/>
      </p:nvGrpSpPr>
      <p:grpSpPr>
        <a:xfrm>
          <a:off x="0" y="0"/>
          <a:ext cx="0" cy="0"/>
          <a:chOff x="0" y="0"/>
          <a:chExt cx="0" cy="0"/>
        </a:xfrm>
      </p:grpSpPr>
      <p:grpSp>
        <p:nvGrpSpPr>
          <p:cNvPr id="1971" name="Google Shape;1971;p273"/>
          <p:cNvGrpSpPr/>
          <p:nvPr/>
        </p:nvGrpSpPr>
        <p:grpSpPr>
          <a:xfrm>
            <a:off x="0" y="0"/>
            <a:ext cx="12193500" cy="6858000"/>
            <a:chOff x="0" y="0"/>
            <a:chExt cx="24387000" cy="13716000"/>
          </a:xfrm>
        </p:grpSpPr>
        <p:sp>
          <p:nvSpPr>
            <p:cNvPr id="1972" name="Google Shape;1972;p273"/>
            <p:cNvSpPr/>
            <p:nvPr/>
          </p:nvSpPr>
          <p:spPr>
            <a:xfrm>
              <a:off x="0" y="0"/>
              <a:ext cx="24387000" cy="13716000"/>
            </a:xfrm>
            <a:prstGeom prst="rect">
              <a:avLst/>
            </a:prstGeom>
            <a:gradFill>
              <a:gsLst>
                <a:gs pos="0">
                  <a:schemeClr val="accent2"/>
                </a:gs>
                <a:gs pos="100000">
                  <a:srgbClr val="BD50FF"/>
                </a:gs>
              </a:gsLst>
              <a:lin ang="0" scaled="0"/>
            </a:gra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1973" name="Google Shape;1973;p273"/>
            <p:cNvSpPr/>
            <p:nvPr/>
          </p:nvSpPr>
          <p:spPr>
            <a:xfrm>
              <a:off x="45775" y="45750"/>
              <a:ext cx="24295500" cy="13624500"/>
            </a:xfrm>
            <a:prstGeom prst="rect">
              <a:avLst/>
            </a:pr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grpSp>
      <p:pic>
        <p:nvPicPr>
          <p:cNvPr id="1974" name="Google Shape;1974;p273"/>
          <p:cNvPicPr preferRelativeResize="0"/>
          <p:nvPr/>
        </p:nvPicPr>
        <p:blipFill>
          <a:blip r:embed="rId2">
            <a:alphaModFix/>
          </a:blip>
          <a:stretch>
            <a:fillRect/>
          </a:stretch>
        </p:blipFill>
        <p:spPr>
          <a:xfrm>
            <a:off x="2441883" y="2242784"/>
            <a:ext cx="7612595" cy="2120104"/>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Cover Slide 1">
  <p:cSld name="CUSTOM_5_2">
    <p:bg>
      <p:bgPr>
        <a:solidFill>
          <a:schemeClr val="dk1"/>
        </a:solidFill>
      </p:bgPr>
    </p:bg>
    <p:spTree>
      <p:nvGrpSpPr>
        <p:cNvPr id="1975" name="Shape 1975"/>
        <p:cNvGrpSpPr/>
        <p:nvPr/>
      </p:nvGrpSpPr>
      <p:grpSpPr>
        <a:xfrm>
          <a:off x="0" y="0"/>
          <a:ext cx="0" cy="0"/>
          <a:chOff x="0" y="0"/>
          <a:chExt cx="0" cy="0"/>
        </a:xfrm>
      </p:grpSpPr>
      <p:grpSp>
        <p:nvGrpSpPr>
          <p:cNvPr id="1976" name="Google Shape;1976;p274"/>
          <p:cNvGrpSpPr/>
          <p:nvPr/>
        </p:nvGrpSpPr>
        <p:grpSpPr>
          <a:xfrm>
            <a:off x="0" y="0"/>
            <a:ext cx="12193500" cy="6858000"/>
            <a:chOff x="0" y="0"/>
            <a:chExt cx="24387000" cy="13716000"/>
          </a:xfrm>
        </p:grpSpPr>
        <p:sp>
          <p:nvSpPr>
            <p:cNvPr id="1977" name="Google Shape;1977;p274"/>
            <p:cNvSpPr/>
            <p:nvPr/>
          </p:nvSpPr>
          <p:spPr>
            <a:xfrm>
              <a:off x="0" y="0"/>
              <a:ext cx="24387000" cy="13716000"/>
            </a:xfrm>
            <a:prstGeom prst="rect">
              <a:avLst/>
            </a:prstGeom>
            <a:gradFill>
              <a:gsLst>
                <a:gs pos="0">
                  <a:schemeClr val="accent2"/>
                </a:gs>
                <a:gs pos="100000">
                  <a:srgbClr val="BD50FF"/>
                </a:gs>
              </a:gsLst>
              <a:lin ang="0" scaled="0"/>
            </a:gra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1978" name="Google Shape;1978;p274"/>
            <p:cNvSpPr/>
            <p:nvPr/>
          </p:nvSpPr>
          <p:spPr>
            <a:xfrm>
              <a:off x="45775" y="45750"/>
              <a:ext cx="24295500" cy="13624500"/>
            </a:xfrm>
            <a:prstGeom prst="rect">
              <a:avLst/>
            </a:pr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grpSp>
      <p:pic>
        <p:nvPicPr>
          <p:cNvPr id="1979" name="Google Shape;1979;p274"/>
          <p:cNvPicPr preferRelativeResize="0"/>
          <p:nvPr/>
        </p:nvPicPr>
        <p:blipFill>
          <a:blip r:embed="rId2">
            <a:alphaModFix/>
          </a:blip>
          <a:stretch>
            <a:fillRect/>
          </a:stretch>
        </p:blipFill>
        <p:spPr>
          <a:xfrm>
            <a:off x="649144" y="5699463"/>
            <a:ext cx="1707184" cy="608347"/>
          </a:xfrm>
          <a:prstGeom prst="rect">
            <a:avLst/>
          </a:prstGeom>
          <a:noFill/>
          <a:ln>
            <a:noFill/>
          </a:ln>
        </p:spPr>
      </p:pic>
      <p:sp>
        <p:nvSpPr>
          <p:cNvPr id="1980" name="Google Shape;1980;p274"/>
          <p:cNvSpPr txBox="1"/>
          <p:nvPr/>
        </p:nvSpPr>
        <p:spPr>
          <a:xfrm>
            <a:off x="4214967" y="1866700"/>
            <a:ext cx="7544700" cy="3124800"/>
          </a:xfrm>
          <a:prstGeom prst="rect">
            <a:avLst/>
          </a:prstGeom>
          <a:no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8400">
              <a:solidFill>
                <a:srgbClr val="FFFFFF"/>
              </a:solidFill>
              <a:latin typeface="DM Sans"/>
              <a:ea typeface="DM Sans"/>
              <a:cs typeface="DM Sans"/>
              <a:sym typeface="DM Sans"/>
            </a:endParaRPr>
          </a:p>
        </p:txBody>
      </p:sp>
      <p:cxnSp>
        <p:nvCxnSpPr>
          <p:cNvPr id="1981" name="Google Shape;1981;p274"/>
          <p:cNvCxnSpPr/>
          <p:nvPr/>
        </p:nvCxnSpPr>
        <p:spPr>
          <a:xfrm>
            <a:off x="3889800" y="1698600"/>
            <a:ext cx="0" cy="3460800"/>
          </a:xfrm>
          <a:prstGeom prst="straightConnector1">
            <a:avLst/>
          </a:prstGeom>
          <a:noFill/>
          <a:ln cap="flat" cmpd="sng" w="114300">
            <a:solidFill>
              <a:srgbClr val="FFFFFF"/>
            </a:solidFill>
            <a:prstDash val="solid"/>
            <a:round/>
            <a:headEnd len="med" w="med" type="none"/>
            <a:tailEnd len="med" w="med" type="none"/>
          </a:ln>
        </p:spPr>
      </p:cxnSp>
      <p:sp>
        <p:nvSpPr>
          <p:cNvPr id="1982" name="Google Shape;1982;p274"/>
          <p:cNvSpPr txBox="1"/>
          <p:nvPr/>
        </p:nvSpPr>
        <p:spPr>
          <a:xfrm>
            <a:off x="425200" y="1801033"/>
            <a:ext cx="3139800" cy="3124800"/>
          </a:xfrm>
          <a:prstGeom prst="rect">
            <a:avLst/>
          </a:prstGeom>
          <a:no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20000">
              <a:solidFill>
                <a:srgbClr val="FFFFFF"/>
              </a:solidFill>
              <a:latin typeface="DM Sans"/>
              <a:ea typeface="DM Sans"/>
              <a:cs typeface="DM Sans"/>
              <a:sym typeface="DM Sans"/>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Slide + Photo">
  <p:cSld name="CUSTOM_5_1">
    <p:bg>
      <p:bgPr>
        <a:solidFill>
          <a:schemeClr val="dk1"/>
        </a:solidFill>
      </p:bgPr>
    </p:bg>
    <p:spTree>
      <p:nvGrpSpPr>
        <p:cNvPr id="1983" name="Shape 1983"/>
        <p:cNvGrpSpPr/>
        <p:nvPr/>
      </p:nvGrpSpPr>
      <p:grpSpPr>
        <a:xfrm>
          <a:off x="0" y="0"/>
          <a:ext cx="0" cy="0"/>
          <a:chOff x="0" y="0"/>
          <a:chExt cx="0" cy="0"/>
        </a:xfrm>
      </p:grpSpPr>
      <p:sp>
        <p:nvSpPr>
          <p:cNvPr id="1984" name="Google Shape;1984;p275"/>
          <p:cNvSpPr/>
          <p:nvPr/>
        </p:nvSpPr>
        <p:spPr>
          <a:xfrm>
            <a:off x="7277690" y="0"/>
            <a:ext cx="4914300" cy="6858000"/>
          </a:xfrm>
          <a:prstGeom prst="rect">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1985" name="Google Shape;1985;p275"/>
          <p:cNvSpPr txBox="1"/>
          <p:nvPr>
            <p:ph type="title"/>
          </p:nvPr>
        </p:nvSpPr>
        <p:spPr>
          <a:xfrm>
            <a:off x="763430" y="763538"/>
            <a:ext cx="5334600" cy="19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1pPr>
            <a:lvl2pPr lvl="1"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lgn="ctr">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sp>
        <p:nvSpPr>
          <p:cNvPr id="1986" name="Google Shape;1986;p275"/>
          <p:cNvSpPr txBox="1"/>
          <p:nvPr>
            <p:ph idx="1" type="subTitle"/>
          </p:nvPr>
        </p:nvSpPr>
        <p:spPr>
          <a:xfrm>
            <a:off x="8317484" y="4432388"/>
            <a:ext cx="3053700" cy="228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1pPr>
            <a:lvl2pPr lvl="1"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2pPr>
            <a:lvl3pPr lvl="2"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3pPr>
            <a:lvl4pPr lvl="3"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4pPr>
            <a:lvl5pPr lvl="4"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5pPr>
            <a:lvl6pPr lvl="5"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6pPr>
            <a:lvl7pPr lvl="6"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7pPr>
            <a:lvl8pPr lvl="7"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8pPr>
            <a:lvl9pPr lvl="8" rtl="0">
              <a:spcBef>
                <a:spcPts val="0"/>
              </a:spcBef>
              <a:spcAft>
                <a:spcPts val="0"/>
              </a:spcAft>
              <a:buClr>
                <a:schemeClr val="dk2"/>
              </a:buClr>
              <a:buSzPts val="1200"/>
              <a:buFont typeface="DM Sans"/>
              <a:buNone/>
              <a:defRPr b="1" sz="1200">
                <a:solidFill>
                  <a:schemeClr val="dk2"/>
                </a:solidFill>
                <a:latin typeface="DM Sans"/>
                <a:ea typeface="DM Sans"/>
                <a:cs typeface="DM Sans"/>
                <a:sym typeface="DM Sans"/>
              </a:defRPr>
            </a:lvl9pPr>
          </a:lstStyle>
          <a:p/>
        </p:txBody>
      </p:sp>
      <p:sp>
        <p:nvSpPr>
          <p:cNvPr id="1987" name="Google Shape;1987;p275"/>
          <p:cNvSpPr txBox="1"/>
          <p:nvPr>
            <p:ph idx="2" type="subTitle"/>
          </p:nvPr>
        </p:nvSpPr>
        <p:spPr>
          <a:xfrm>
            <a:off x="8317497" y="4675275"/>
            <a:ext cx="3053700" cy="377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1pPr>
            <a:lvl2pPr lvl="1"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2pPr>
            <a:lvl3pPr lvl="2"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3pPr>
            <a:lvl4pPr lvl="3"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4pPr>
            <a:lvl5pPr lvl="4"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5pPr>
            <a:lvl6pPr lvl="5"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6pPr>
            <a:lvl7pPr lvl="6"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7pPr>
            <a:lvl8pPr lvl="7"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8pPr>
            <a:lvl9pPr lvl="8" rtl="0">
              <a:spcBef>
                <a:spcPts val="0"/>
              </a:spcBef>
              <a:spcAft>
                <a:spcPts val="0"/>
              </a:spcAft>
              <a:buClr>
                <a:schemeClr val="dk2"/>
              </a:buClr>
              <a:buSzPts val="1200"/>
              <a:buFont typeface="DM Sans"/>
              <a:buNone/>
              <a:defRPr sz="1200">
                <a:solidFill>
                  <a:schemeClr val="dk2"/>
                </a:solidFill>
                <a:latin typeface="DM Sans"/>
                <a:ea typeface="DM Sans"/>
                <a:cs typeface="DM Sans"/>
                <a:sym typeface="DM Sans"/>
              </a:defRPr>
            </a:lvl9pPr>
          </a:lstStyle>
          <a:p/>
        </p:txBody>
      </p:sp>
      <p:pic>
        <p:nvPicPr>
          <p:cNvPr id="1988" name="Google Shape;1988;p275"/>
          <p:cNvPicPr preferRelativeResize="0"/>
          <p:nvPr/>
        </p:nvPicPr>
        <p:blipFill>
          <a:blip r:embed="rId2">
            <a:alphaModFix/>
          </a:blip>
          <a:stretch>
            <a:fillRect/>
          </a:stretch>
        </p:blipFill>
        <p:spPr>
          <a:xfrm>
            <a:off x="699599" y="6287550"/>
            <a:ext cx="304225" cy="377333"/>
          </a:xfrm>
          <a:prstGeom prst="rect">
            <a:avLst/>
          </a:prstGeom>
          <a:noFill/>
          <a:ln>
            <a:noFill/>
          </a:ln>
        </p:spPr>
      </p:pic>
      <p:cxnSp>
        <p:nvCxnSpPr>
          <p:cNvPr id="1989" name="Google Shape;1989;p275"/>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1990" name="Google Shape;1990;p275"/>
          <p:cNvSpPr txBox="1"/>
          <p:nvPr>
            <p:ph idx="3" type="subTitle"/>
          </p:nvPr>
        </p:nvSpPr>
        <p:spPr>
          <a:xfrm>
            <a:off x="763430" y="3429000"/>
            <a:ext cx="5152200" cy="466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900"/>
              <a:buFont typeface="JetBrains Mono"/>
              <a:buNone/>
              <a:defRPr sz="1900">
                <a:solidFill>
                  <a:schemeClr val="dk2"/>
                </a:solidFill>
                <a:latin typeface="JetBrains Mono"/>
                <a:ea typeface="JetBrains Mono"/>
                <a:cs typeface="JetBrains Mono"/>
                <a:sym typeface="JetBrains Mono"/>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991" name="Google Shape;1991;p275"/>
          <p:cNvSpPr/>
          <p:nvPr>
            <p:ph idx="4" type="pic"/>
          </p:nvPr>
        </p:nvSpPr>
        <p:spPr>
          <a:xfrm>
            <a:off x="8077702" y="763538"/>
            <a:ext cx="3292800" cy="3292800"/>
          </a:xfrm>
          <a:prstGeom prst="rect">
            <a:avLst/>
          </a:prstGeom>
          <a:noFill/>
          <a:ln>
            <a:noFill/>
          </a:ln>
        </p:spPr>
      </p:sp>
      <p:sp>
        <p:nvSpPr>
          <p:cNvPr id="1992" name="Google Shape;1992;p275"/>
          <p:cNvSpPr/>
          <p:nvPr/>
        </p:nvSpPr>
        <p:spPr>
          <a:xfrm flipH="1" rot="-5400000">
            <a:off x="7736302" y="4735800"/>
            <a:ext cx="705600" cy="228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imple Light">
  <p:cSld name="CUSTOM_6">
    <p:bg>
      <p:bgPr>
        <a:solidFill>
          <a:srgbClr val="F5F5F5"/>
        </a:solidFill>
      </p:bgPr>
    </p:bg>
    <p:spTree>
      <p:nvGrpSpPr>
        <p:cNvPr id="1993" name="Shape 1993"/>
        <p:cNvGrpSpPr/>
        <p:nvPr/>
      </p:nvGrpSpPr>
      <p:grpSpPr>
        <a:xfrm>
          <a:off x="0" y="0"/>
          <a:ext cx="0" cy="0"/>
          <a:chOff x="0" y="0"/>
          <a:chExt cx="0" cy="0"/>
        </a:xfrm>
      </p:grpSpPr>
      <p:cxnSp>
        <p:nvCxnSpPr>
          <p:cNvPr id="1994" name="Google Shape;1994;p276"/>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1995" name="Google Shape;1995;p276"/>
          <p:cNvSpPr txBox="1"/>
          <p:nvPr/>
        </p:nvSpPr>
        <p:spPr>
          <a:xfrm>
            <a:off x="761167" y="763538"/>
            <a:ext cx="7142700" cy="2132700"/>
          </a:xfrm>
          <a:prstGeom prst="rect">
            <a:avLst/>
          </a:prstGeom>
          <a:noFill/>
          <a:ln>
            <a:noFill/>
          </a:ln>
        </p:spPr>
        <p:txBody>
          <a:bodyPr anchorCtr="0" anchor="b" bIns="45725" lIns="45725" spcFirstLastPara="1" rIns="45725" wrap="square" tIns="45725">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pic>
        <p:nvPicPr>
          <p:cNvPr id="1996" name="Google Shape;1996;p276"/>
          <p:cNvPicPr preferRelativeResize="0"/>
          <p:nvPr/>
        </p:nvPicPr>
        <p:blipFill>
          <a:blip r:embed="rId2">
            <a:alphaModFix/>
          </a:blip>
          <a:stretch>
            <a:fillRect/>
          </a:stretch>
        </p:blipFill>
        <p:spPr>
          <a:xfrm>
            <a:off x="699429" y="6287550"/>
            <a:ext cx="302899" cy="375684"/>
          </a:xfrm>
          <a:prstGeom prst="rect">
            <a:avLst/>
          </a:prstGeom>
          <a:noFill/>
          <a:ln>
            <a:noFill/>
          </a:ln>
        </p:spPr>
      </p:pic>
      <p:sp>
        <p:nvSpPr>
          <p:cNvPr id="1997" name="Google Shape;1997;p276"/>
          <p:cNvSpPr txBox="1"/>
          <p:nvPr>
            <p:ph type="title"/>
          </p:nvPr>
        </p:nvSpPr>
        <p:spPr>
          <a:xfrm>
            <a:off x="752156" y="1316450"/>
            <a:ext cx="7142700" cy="21315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SzPts val="4800"/>
              <a:buFont typeface="DM Sans"/>
              <a:buNone/>
              <a:defRPr b="1" sz="4800">
                <a:latin typeface="DM Sans"/>
                <a:ea typeface="DM Sans"/>
                <a:cs typeface="DM Sans"/>
                <a:sym typeface="DM Sans"/>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998" name="Google Shape;1998;p276"/>
          <p:cNvSpPr txBox="1"/>
          <p:nvPr>
            <p:ph idx="1" type="body"/>
          </p:nvPr>
        </p:nvSpPr>
        <p:spPr>
          <a:xfrm>
            <a:off x="752156" y="3447800"/>
            <a:ext cx="7142700" cy="2438700"/>
          </a:xfrm>
          <a:prstGeom prst="rect">
            <a:avLst/>
          </a:prstGeom>
          <a:noFill/>
          <a:ln>
            <a:noFill/>
          </a:ln>
        </p:spPr>
        <p:txBody>
          <a:bodyPr anchorCtr="0" anchor="t" bIns="45725" lIns="45725" spcFirstLastPara="1" rIns="45725" wrap="square" tIns="45725">
            <a:noAutofit/>
          </a:bodyPr>
          <a:lstStyle>
            <a:lvl1pPr indent="-381000" lvl="0" marL="457200" rtl="0">
              <a:spcBef>
                <a:spcPts val="0"/>
              </a:spcBef>
              <a:spcAft>
                <a:spcPts val="0"/>
              </a:spcAft>
              <a:buSzPts val="2400"/>
              <a:buFont typeface="DM Sans"/>
              <a:buChar char="●"/>
              <a:defRPr sz="2400">
                <a:latin typeface="DM Sans"/>
                <a:ea typeface="DM Sans"/>
                <a:cs typeface="DM Sans"/>
                <a:sym typeface="DM Sans"/>
              </a:defRPr>
            </a:lvl1pPr>
            <a:lvl2pPr indent="-381000" lvl="1" marL="914400" rtl="0">
              <a:spcBef>
                <a:spcPts val="0"/>
              </a:spcBef>
              <a:spcAft>
                <a:spcPts val="0"/>
              </a:spcAft>
              <a:buSzPts val="2400"/>
              <a:buFont typeface="DM Sans"/>
              <a:buChar char="○"/>
              <a:defRPr sz="2400">
                <a:latin typeface="DM Sans"/>
                <a:ea typeface="DM Sans"/>
                <a:cs typeface="DM Sans"/>
                <a:sym typeface="DM Sans"/>
              </a:defRPr>
            </a:lvl2pPr>
            <a:lvl3pPr indent="-381000" lvl="2" marL="1371600" rtl="0">
              <a:spcBef>
                <a:spcPts val="0"/>
              </a:spcBef>
              <a:spcAft>
                <a:spcPts val="0"/>
              </a:spcAft>
              <a:buSzPts val="2400"/>
              <a:buFont typeface="DM Sans"/>
              <a:buChar char="■"/>
              <a:defRPr sz="2400">
                <a:latin typeface="DM Sans"/>
                <a:ea typeface="DM Sans"/>
                <a:cs typeface="DM Sans"/>
                <a:sym typeface="DM Sans"/>
              </a:defRPr>
            </a:lvl3pPr>
            <a:lvl4pPr indent="-381000" lvl="3" marL="1828800" rtl="0">
              <a:spcBef>
                <a:spcPts val="0"/>
              </a:spcBef>
              <a:spcAft>
                <a:spcPts val="0"/>
              </a:spcAft>
              <a:buSzPts val="2400"/>
              <a:buFont typeface="DM Sans"/>
              <a:buChar char="●"/>
              <a:defRPr sz="2400">
                <a:latin typeface="DM Sans"/>
                <a:ea typeface="DM Sans"/>
                <a:cs typeface="DM Sans"/>
                <a:sym typeface="DM Sans"/>
              </a:defRPr>
            </a:lvl4pPr>
            <a:lvl5pPr indent="-381000" lvl="4" marL="2286000" rtl="0">
              <a:spcBef>
                <a:spcPts val="0"/>
              </a:spcBef>
              <a:spcAft>
                <a:spcPts val="0"/>
              </a:spcAft>
              <a:buSzPts val="2400"/>
              <a:buFont typeface="DM Sans"/>
              <a:buChar char="○"/>
              <a:defRPr sz="2400">
                <a:latin typeface="DM Sans"/>
                <a:ea typeface="DM Sans"/>
                <a:cs typeface="DM Sans"/>
                <a:sym typeface="DM Sans"/>
              </a:defRPr>
            </a:lvl5pPr>
            <a:lvl6pPr indent="-381000" lvl="5" marL="2743200" rtl="0">
              <a:spcBef>
                <a:spcPts val="0"/>
              </a:spcBef>
              <a:spcAft>
                <a:spcPts val="0"/>
              </a:spcAft>
              <a:buSzPts val="2400"/>
              <a:buFont typeface="DM Sans"/>
              <a:buChar char="■"/>
              <a:defRPr sz="2400">
                <a:latin typeface="DM Sans"/>
                <a:ea typeface="DM Sans"/>
                <a:cs typeface="DM Sans"/>
                <a:sym typeface="DM Sans"/>
              </a:defRPr>
            </a:lvl6pPr>
            <a:lvl7pPr indent="-381000" lvl="6" marL="3200400" rtl="0">
              <a:spcBef>
                <a:spcPts val="0"/>
              </a:spcBef>
              <a:spcAft>
                <a:spcPts val="0"/>
              </a:spcAft>
              <a:buSzPts val="2400"/>
              <a:buFont typeface="DM Sans"/>
              <a:buChar char="●"/>
              <a:defRPr sz="2400">
                <a:latin typeface="DM Sans"/>
                <a:ea typeface="DM Sans"/>
                <a:cs typeface="DM Sans"/>
                <a:sym typeface="DM Sans"/>
              </a:defRPr>
            </a:lvl7pPr>
            <a:lvl8pPr indent="-381000" lvl="7" marL="3657600" rtl="0">
              <a:spcBef>
                <a:spcPts val="0"/>
              </a:spcBef>
              <a:spcAft>
                <a:spcPts val="0"/>
              </a:spcAft>
              <a:buSzPts val="2400"/>
              <a:buFont typeface="DM Sans"/>
              <a:buChar char="○"/>
              <a:defRPr sz="2400">
                <a:latin typeface="DM Sans"/>
                <a:ea typeface="DM Sans"/>
                <a:cs typeface="DM Sans"/>
                <a:sym typeface="DM Sans"/>
              </a:defRPr>
            </a:lvl8pPr>
            <a:lvl9pPr indent="-381000" lvl="8" marL="4114800" rtl="0">
              <a:spcBef>
                <a:spcPts val="0"/>
              </a:spcBef>
              <a:spcAft>
                <a:spcPts val="0"/>
              </a:spcAft>
              <a:buSzPts val="2400"/>
              <a:buFont typeface="DM Sans"/>
              <a:buChar char="■"/>
              <a:defRPr sz="2400">
                <a:latin typeface="DM Sans"/>
                <a:ea typeface="DM Sans"/>
                <a:cs typeface="DM Sans"/>
                <a:sym typeface="DM Sans"/>
              </a:defRPr>
            </a:lvl9pPr>
          </a:lstStyle>
          <a:p/>
        </p:txBody>
      </p:sp>
      <p:sp>
        <p:nvSpPr>
          <p:cNvPr id="1999" name="Google Shape;1999;p276"/>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imple Dark">
  <p:cSld name="CUSTOM_6_1">
    <p:bg>
      <p:bgPr>
        <a:solidFill>
          <a:schemeClr val="dk1"/>
        </a:solidFill>
      </p:bgPr>
    </p:bg>
    <p:spTree>
      <p:nvGrpSpPr>
        <p:cNvPr id="2000" name="Shape 2000"/>
        <p:cNvGrpSpPr/>
        <p:nvPr/>
      </p:nvGrpSpPr>
      <p:grpSpPr>
        <a:xfrm>
          <a:off x="0" y="0"/>
          <a:ext cx="0" cy="0"/>
          <a:chOff x="0" y="0"/>
          <a:chExt cx="0" cy="0"/>
        </a:xfrm>
      </p:grpSpPr>
      <p:sp>
        <p:nvSpPr>
          <p:cNvPr id="2001" name="Google Shape;2001;p277"/>
          <p:cNvSpPr txBox="1"/>
          <p:nvPr/>
        </p:nvSpPr>
        <p:spPr>
          <a:xfrm>
            <a:off x="761167" y="763538"/>
            <a:ext cx="7142700" cy="2132700"/>
          </a:xfrm>
          <a:prstGeom prst="rect">
            <a:avLst/>
          </a:prstGeom>
          <a:noFill/>
          <a:ln>
            <a:noFill/>
          </a:ln>
        </p:spPr>
        <p:txBody>
          <a:bodyPr anchorCtr="0" anchor="b" bIns="45725" lIns="45725" spcFirstLastPara="1" rIns="45725" wrap="square" tIns="45725">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cxnSp>
        <p:nvCxnSpPr>
          <p:cNvPr id="2002" name="Google Shape;2002;p277"/>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003" name="Google Shape;2003;p277"/>
          <p:cNvSpPr txBox="1"/>
          <p:nvPr>
            <p:ph type="title"/>
          </p:nvPr>
        </p:nvSpPr>
        <p:spPr>
          <a:xfrm>
            <a:off x="752156" y="1297650"/>
            <a:ext cx="7142700" cy="21315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1pPr>
            <a:lvl2pPr lvl="1" rtl="0">
              <a:spcBef>
                <a:spcPts val="0"/>
              </a:spcBef>
              <a:spcAft>
                <a:spcPts val="0"/>
              </a:spcAft>
              <a:buClr>
                <a:schemeClr val="lt1"/>
              </a:buClr>
              <a:buSzPts val="700"/>
              <a:buNone/>
              <a:defRPr sz="700">
                <a:solidFill>
                  <a:schemeClr val="lt1"/>
                </a:solidFill>
              </a:defRPr>
            </a:lvl2pPr>
            <a:lvl3pPr lvl="2" rtl="0">
              <a:spcBef>
                <a:spcPts val="0"/>
              </a:spcBef>
              <a:spcAft>
                <a:spcPts val="0"/>
              </a:spcAft>
              <a:buClr>
                <a:schemeClr val="lt1"/>
              </a:buClr>
              <a:buSzPts val="700"/>
              <a:buNone/>
              <a:defRPr sz="700">
                <a:solidFill>
                  <a:schemeClr val="lt1"/>
                </a:solidFill>
              </a:defRPr>
            </a:lvl3pPr>
            <a:lvl4pPr lvl="3" rtl="0">
              <a:spcBef>
                <a:spcPts val="0"/>
              </a:spcBef>
              <a:spcAft>
                <a:spcPts val="0"/>
              </a:spcAft>
              <a:buClr>
                <a:schemeClr val="lt1"/>
              </a:buClr>
              <a:buSzPts val="700"/>
              <a:buNone/>
              <a:defRPr sz="700">
                <a:solidFill>
                  <a:schemeClr val="lt1"/>
                </a:solidFill>
              </a:defRPr>
            </a:lvl4pPr>
            <a:lvl5pPr lvl="4" rtl="0">
              <a:spcBef>
                <a:spcPts val="0"/>
              </a:spcBef>
              <a:spcAft>
                <a:spcPts val="0"/>
              </a:spcAft>
              <a:buClr>
                <a:schemeClr val="lt1"/>
              </a:buClr>
              <a:buSzPts val="700"/>
              <a:buNone/>
              <a:defRPr sz="700">
                <a:solidFill>
                  <a:schemeClr val="lt1"/>
                </a:solidFill>
              </a:defRPr>
            </a:lvl5pPr>
            <a:lvl6pPr lvl="5" rtl="0">
              <a:spcBef>
                <a:spcPts val="0"/>
              </a:spcBef>
              <a:spcAft>
                <a:spcPts val="0"/>
              </a:spcAft>
              <a:buClr>
                <a:schemeClr val="lt1"/>
              </a:buClr>
              <a:buSzPts val="700"/>
              <a:buNone/>
              <a:defRPr sz="700">
                <a:solidFill>
                  <a:schemeClr val="lt1"/>
                </a:solidFill>
              </a:defRPr>
            </a:lvl6pPr>
            <a:lvl7pPr lvl="6" rtl="0">
              <a:spcBef>
                <a:spcPts val="0"/>
              </a:spcBef>
              <a:spcAft>
                <a:spcPts val="0"/>
              </a:spcAft>
              <a:buClr>
                <a:schemeClr val="lt1"/>
              </a:buClr>
              <a:buSzPts val="700"/>
              <a:buNone/>
              <a:defRPr sz="700">
                <a:solidFill>
                  <a:schemeClr val="lt1"/>
                </a:solidFill>
              </a:defRPr>
            </a:lvl7pPr>
            <a:lvl8pPr lvl="7" rtl="0">
              <a:spcBef>
                <a:spcPts val="0"/>
              </a:spcBef>
              <a:spcAft>
                <a:spcPts val="0"/>
              </a:spcAft>
              <a:buClr>
                <a:schemeClr val="lt1"/>
              </a:buClr>
              <a:buSzPts val="700"/>
              <a:buNone/>
              <a:defRPr sz="700">
                <a:solidFill>
                  <a:schemeClr val="lt1"/>
                </a:solidFill>
              </a:defRPr>
            </a:lvl8pPr>
            <a:lvl9pPr lvl="8" rtl="0">
              <a:spcBef>
                <a:spcPts val="0"/>
              </a:spcBef>
              <a:spcAft>
                <a:spcPts val="0"/>
              </a:spcAft>
              <a:buClr>
                <a:schemeClr val="lt1"/>
              </a:buClr>
              <a:buSzPts val="700"/>
              <a:buNone/>
              <a:defRPr sz="700">
                <a:solidFill>
                  <a:schemeClr val="lt1"/>
                </a:solidFill>
              </a:defRPr>
            </a:lvl9pPr>
          </a:lstStyle>
          <a:p/>
        </p:txBody>
      </p:sp>
      <p:sp>
        <p:nvSpPr>
          <p:cNvPr id="2004" name="Google Shape;2004;p277"/>
          <p:cNvSpPr txBox="1"/>
          <p:nvPr>
            <p:ph idx="1" type="body"/>
          </p:nvPr>
        </p:nvSpPr>
        <p:spPr>
          <a:xfrm>
            <a:off x="752156" y="3447800"/>
            <a:ext cx="7142700" cy="2438700"/>
          </a:xfrm>
          <a:prstGeom prst="rect">
            <a:avLst/>
          </a:prstGeom>
          <a:noFill/>
          <a:ln>
            <a:noFill/>
          </a:ln>
        </p:spPr>
        <p:txBody>
          <a:bodyPr anchorCtr="0" anchor="t" bIns="45725" lIns="45725" spcFirstLastPara="1" rIns="45725" wrap="square" tIns="45725">
            <a:noAutofit/>
          </a:bodyPr>
          <a:lstStyle>
            <a:lvl1pPr indent="-381000" lvl="0" marL="457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1pPr>
            <a:lvl2pPr indent="-381000" lvl="1" marL="914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2pPr>
            <a:lvl3pPr indent="-381000" lvl="2" marL="1371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3pPr>
            <a:lvl4pPr indent="-381000" lvl="3" marL="1828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4pPr>
            <a:lvl5pPr indent="-381000" lvl="4" marL="22860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5pPr>
            <a:lvl6pPr indent="-381000" lvl="5" marL="27432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6pPr>
            <a:lvl7pPr indent="-381000" lvl="6" marL="32004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7pPr>
            <a:lvl8pPr indent="-381000" lvl="7" marL="36576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8pPr>
            <a:lvl9pPr indent="-381000" lvl="8" marL="4114800" rtl="0">
              <a:spcBef>
                <a:spcPts val="0"/>
              </a:spcBef>
              <a:spcAft>
                <a:spcPts val="0"/>
              </a:spcAft>
              <a:buClr>
                <a:schemeClr val="lt1"/>
              </a:buClr>
              <a:buSzPts val="2400"/>
              <a:buFont typeface="DM Sans"/>
              <a:buChar char="■"/>
              <a:defRPr sz="2400">
                <a:solidFill>
                  <a:schemeClr val="lt1"/>
                </a:solidFill>
                <a:latin typeface="DM Sans"/>
                <a:ea typeface="DM Sans"/>
                <a:cs typeface="DM Sans"/>
                <a:sym typeface="DM Sans"/>
              </a:defRPr>
            </a:lvl9pPr>
          </a:lstStyle>
          <a:p/>
        </p:txBody>
      </p:sp>
      <p:pic>
        <p:nvPicPr>
          <p:cNvPr id="2005" name="Google Shape;2005;p277"/>
          <p:cNvPicPr preferRelativeResize="0"/>
          <p:nvPr/>
        </p:nvPicPr>
        <p:blipFill>
          <a:blip r:embed="rId2">
            <a:alphaModFix/>
          </a:blip>
          <a:stretch>
            <a:fillRect/>
          </a:stretch>
        </p:blipFill>
        <p:spPr>
          <a:xfrm>
            <a:off x="699599" y="6287550"/>
            <a:ext cx="304225" cy="377333"/>
          </a:xfrm>
          <a:prstGeom prst="rect">
            <a:avLst/>
          </a:prstGeom>
          <a:noFill/>
          <a:ln>
            <a:noFill/>
          </a:ln>
        </p:spPr>
      </p:pic>
      <p:cxnSp>
        <p:nvCxnSpPr>
          <p:cNvPr id="2006" name="Google Shape;2006;p277"/>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2007" name="Google Shape;2007;p277"/>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5"/>
                </a:solidFill>
                <a:latin typeface="JetBrains Mono"/>
                <a:ea typeface="JetBrains Mono"/>
                <a:cs typeface="JetBrains Mono"/>
                <a:sym typeface="JetBrains Mono"/>
              </a:defRPr>
            </a:lvl1pPr>
            <a:lvl2pPr lvl="1" rtl="0" algn="r">
              <a:buNone/>
              <a:defRPr sz="1200">
                <a:solidFill>
                  <a:schemeClr val="accent5"/>
                </a:solidFill>
                <a:latin typeface="JetBrains Mono"/>
                <a:ea typeface="JetBrains Mono"/>
                <a:cs typeface="JetBrains Mono"/>
                <a:sym typeface="JetBrains Mono"/>
              </a:defRPr>
            </a:lvl2pPr>
            <a:lvl3pPr lvl="2" rtl="0" algn="r">
              <a:buNone/>
              <a:defRPr sz="1200">
                <a:solidFill>
                  <a:schemeClr val="accent5"/>
                </a:solidFill>
                <a:latin typeface="JetBrains Mono"/>
                <a:ea typeface="JetBrains Mono"/>
                <a:cs typeface="JetBrains Mono"/>
                <a:sym typeface="JetBrains Mono"/>
              </a:defRPr>
            </a:lvl3pPr>
            <a:lvl4pPr lvl="3" rtl="0" algn="r">
              <a:buNone/>
              <a:defRPr sz="1200">
                <a:solidFill>
                  <a:schemeClr val="accent5"/>
                </a:solidFill>
                <a:latin typeface="JetBrains Mono"/>
                <a:ea typeface="JetBrains Mono"/>
                <a:cs typeface="JetBrains Mono"/>
                <a:sym typeface="JetBrains Mono"/>
              </a:defRPr>
            </a:lvl4pPr>
            <a:lvl5pPr lvl="4" rtl="0" algn="r">
              <a:buNone/>
              <a:defRPr sz="1200">
                <a:solidFill>
                  <a:schemeClr val="accent5"/>
                </a:solidFill>
                <a:latin typeface="JetBrains Mono"/>
                <a:ea typeface="JetBrains Mono"/>
                <a:cs typeface="JetBrains Mono"/>
                <a:sym typeface="JetBrains Mono"/>
              </a:defRPr>
            </a:lvl5pPr>
            <a:lvl6pPr lvl="5" rtl="0" algn="r">
              <a:buNone/>
              <a:defRPr sz="1200">
                <a:solidFill>
                  <a:schemeClr val="accent5"/>
                </a:solidFill>
                <a:latin typeface="JetBrains Mono"/>
                <a:ea typeface="JetBrains Mono"/>
                <a:cs typeface="JetBrains Mono"/>
                <a:sym typeface="JetBrains Mono"/>
              </a:defRPr>
            </a:lvl6pPr>
            <a:lvl7pPr lvl="6" rtl="0" algn="r">
              <a:buNone/>
              <a:defRPr sz="1200">
                <a:solidFill>
                  <a:schemeClr val="accent5"/>
                </a:solidFill>
                <a:latin typeface="JetBrains Mono"/>
                <a:ea typeface="JetBrains Mono"/>
                <a:cs typeface="JetBrains Mono"/>
                <a:sym typeface="JetBrains Mono"/>
              </a:defRPr>
            </a:lvl7pPr>
            <a:lvl8pPr lvl="7" rtl="0" algn="r">
              <a:buNone/>
              <a:defRPr sz="1200">
                <a:solidFill>
                  <a:schemeClr val="accent5"/>
                </a:solidFill>
                <a:latin typeface="JetBrains Mono"/>
                <a:ea typeface="JetBrains Mono"/>
                <a:cs typeface="JetBrains Mono"/>
                <a:sym typeface="JetBrains Mono"/>
              </a:defRPr>
            </a:lvl8pPr>
            <a:lvl9pPr lvl="8" rtl="0" algn="r">
              <a:buNone/>
              <a:defRPr sz="12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imple Blue">
  <p:cSld name="CUSTOM_6_1_1">
    <p:bg>
      <p:bgPr>
        <a:solidFill>
          <a:schemeClr val="accent3"/>
        </a:solidFill>
      </p:bgPr>
    </p:bg>
    <p:spTree>
      <p:nvGrpSpPr>
        <p:cNvPr id="2008" name="Shape 2008"/>
        <p:cNvGrpSpPr/>
        <p:nvPr/>
      </p:nvGrpSpPr>
      <p:grpSpPr>
        <a:xfrm>
          <a:off x="0" y="0"/>
          <a:ext cx="0" cy="0"/>
          <a:chOff x="0" y="0"/>
          <a:chExt cx="0" cy="0"/>
        </a:xfrm>
      </p:grpSpPr>
      <p:pic>
        <p:nvPicPr>
          <p:cNvPr id="2009" name="Google Shape;2009;p278"/>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010" name="Google Shape;2010;p278"/>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011" name="Google Shape;2011;p278"/>
          <p:cNvSpPr txBox="1"/>
          <p:nvPr/>
        </p:nvSpPr>
        <p:spPr>
          <a:xfrm>
            <a:off x="761167" y="763538"/>
            <a:ext cx="7142700" cy="2132700"/>
          </a:xfrm>
          <a:prstGeom prst="rect">
            <a:avLst/>
          </a:prstGeom>
          <a:noFill/>
          <a:ln>
            <a:noFill/>
          </a:ln>
        </p:spPr>
        <p:txBody>
          <a:bodyPr anchorCtr="0" anchor="b" bIns="45725" lIns="45725" spcFirstLastPara="1" rIns="45725" wrap="square" tIns="45725">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cxnSp>
        <p:nvCxnSpPr>
          <p:cNvPr id="2012" name="Google Shape;2012;p278"/>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2013" name="Google Shape;2013;p278"/>
          <p:cNvSpPr txBox="1"/>
          <p:nvPr>
            <p:ph type="title"/>
          </p:nvPr>
        </p:nvSpPr>
        <p:spPr>
          <a:xfrm>
            <a:off x="752156" y="1297650"/>
            <a:ext cx="7142700" cy="21315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Clr>
                <a:schemeClr val="accent1"/>
              </a:buClr>
              <a:buSzPts val="4800"/>
              <a:buFont typeface="DM Sans"/>
              <a:buNone/>
              <a:defRPr b="1" sz="4800">
                <a:solidFill>
                  <a:schemeClr val="accent1"/>
                </a:solidFill>
                <a:latin typeface="DM Sans"/>
                <a:ea typeface="DM Sans"/>
                <a:cs typeface="DM Sans"/>
                <a:sym typeface="DM Sans"/>
              </a:defRPr>
            </a:lvl1pPr>
            <a:lvl2pPr lvl="1" rtl="0">
              <a:spcBef>
                <a:spcPts val="0"/>
              </a:spcBef>
              <a:spcAft>
                <a:spcPts val="0"/>
              </a:spcAft>
              <a:buClr>
                <a:schemeClr val="accent1"/>
              </a:buClr>
              <a:buSzPts val="700"/>
              <a:buNone/>
              <a:defRPr sz="700">
                <a:solidFill>
                  <a:schemeClr val="accent1"/>
                </a:solidFill>
              </a:defRPr>
            </a:lvl2pPr>
            <a:lvl3pPr lvl="2" rtl="0">
              <a:spcBef>
                <a:spcPts val="0"/>
              </a:spcBef>
              <a:spcAft>
                <a:spcPts val="0"/>
              </a:spcAft>
              <a:buClr>
                <a:schemeClr val="accent1"/>
              </a:buClr>
              <a:buSzPts val="700"/>
              <a:buNone/>
              <a:defRPr sz="700">
                <a:solidFill>
                  <a:schemeClr val="accent1"/>
                </a:solidFill>
              </a:defRPr>
            </a:lvl3pPr>
            <a:lvl4pPr lvl="3" rtl="0">
              <a:spcBef>
                <a:spcPts val="0"/>
              </a:spcBef>
              <a:spcAft>
                <a:spcPts val="0"/>
              </a:spcAft>
              <a:buClr>
                <a:schemeClr val="accent1"/>
              </a:buClr>
              <a:buSzPts val="700"/>
              <a:buNone/>
              <a:defRPr sz="700">
                <a:solidFill>
                  <a:schemeClr val="accent1"/>
                </a:solidFill>
              </a:defRPr>
            </a:lvl4pPr>
            <a:lvl5pPr lvl="4" rtl="0">
              <a:spcBef>
                <a:spcPts val="0"/>
              </a:spcBef>
              <a:spcAft>
                <a:spcPts val="0"/>
              </a:spcAft>
              <a:buClr>
                <a:schemeClr val="accent1"/>
              </a:buClr>
              <a:buSzPts val="700"/>
              <a:buNone/>
              <a:defRPr sz="700">
                <a:solidFill>
                  <a:schemeClr val="accent1"/>
                </a:solidFill>
              </a:defRPr>
            </a:lvl5pPr>
            <a:lvl6pPr lvl="5" rtl="0">
              <a:spcBef>
                <a:spcPts val="0"/>
              </a:spcBef>
              <a:spcAft>
                <a:spcPts val="0"/>
              </a:spcAft>
              <a:buClr>
                <a:schemeClr val="accent1"/>
              </a:buClr>
              <a:buSzPts val="700"/>
              <a:buNone/>
              <a:defRPr sz="700">
                <a:solidFill>
                  <a:schemeClr val="accent1"/>
                </a:solidFill>
              </a:defRPr>
            </a:lvl6pPr>
            <a:lvl7pPr lvl="6" rtl="0">
              <a:spcBef>
                <a:spcPts val="0"/>
              </a:spcBef>
              <a:spcAft>
                <a:spcPts val="0"/>
              </a:spcAft>
              <a:buClr>
                <a:schemeClr val="accent1"/>
              </a:buClr>
              <a:buSzPts val="700"/>
              <a:buNone/>
              <a:defRPr sz="700">
                <a:solidFill>
                  <a:schemeClr val="accent1"/>
                </a:solidFill>
              </a:defRPr>
            </a:lvl7pPr>
            <a:lvl8pPr lvl="7" rtl="0">
              <a:spcBef>
                <a:spcPts val="0"/>
              </a:spcBef>
              <a:spcAft>
                <a:spcPts val="0"/>
              </a:spcAft>
              <a:buClr>
                <a:schemeClr val="accent1"/>
              </a:buClr>
              <a:buSzPts val="700"/>
              <a:buNone/>
              <a:defRPr sz="700">
                <a:solidFill>
                  <a:schemeClr val="accent1"/>
                </a:solidFill>
              </a:defRPr>
            </a:lvl8pPr>
            <a:lvl9pPr lvl="8" rtl="0">
              <a:spcBef>
                <a:spcPts val="0"/>
              </a:spcBef>
              <a:spcAft>
                <a:spcPts val="0"/>
              </a:spcAft>
              <a:buClr>
                <a:schemeClr val="accent1"/>
              </a:buClr>
              <a:buSzPts val="700"/>
              <a:buNone/>
              <a:defRPr sz="700">
                <a:solidFill>
                  <a:schemeClr val="accent1"/>
                </a:solidFill>
              </a:defRPr>
            </a:lvl9pPr>
          </a:lstStyle>
          <a:p/>
        </p:txBody>
      </p:sp>
      <p:sp>
        <p:nvSpPr>
          <p:cNvPr id="2014" name="Google Shape;2014;p278"/>
          <p:cNvSpPr txBox="1"/>
          <p:nvPr>
            <p:ph idx="1" type="body"/>
          </p:nvPr>
        </p:nvSpPr>
        <p:spPr>
          <a:xfrm>
            <a:off x="752156" y="3447800"/>
            <a:ext cx="7142700" cy="2438700"/>
          </a:xfrm>
          <a:prstGeom prst="rect">
            <a:avLst/>
          </a:prstGeom>
          <a:noFill/>
          <a:ln>
            <a:noFill/>
          </a:ln>
        </p:spPr>
        <p:txBody>
          <a:bodyPr anchorCtr="0" anchor="t" bIns="45725" lIns="45725" spcFirstLastPara="1" rIns="45725" wrap="square" tIns="45725">
            <a:noAutofit/>
          </a:bodyPr>
          <a:lstStyle>
            <a:lvl1pPr indent="-381000" lvl="0" marL="4572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1pPr>
            <a:lvl2pPr indent="-381000" lvl="1" marL="9144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2pPr>
            <a:lvl3pPr indent="-381000" lvl="2" marL="13716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3pPr>
            <a:lvl4pPr indent="-381000" lvl="3" marL="18288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4pPr>
            <a:lvl5pPr indent="-381000" lvl="4" marL="22860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5pPr>
            <a:lvl6pPr indent="-381000" lvl="5" marL="27432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6pPr>
            <a:lvl7pPr indent="-381000" lvl="6" marL="32004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7pPr>
            <a:lvl8pPr indent="-381000" lvl="7" marL="36576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8pPr>
            <a:lvl9pPr indent="-381000" lvl="8" marL="4114800" rtl="0">
              <a:spcBef>
                <a:spcPts val="0"/>
              </a:spcBef>
              <a:spcAft>
                <a:spcPts val="0"/>
              </a:spcAft>
              <a:buClr>
                <a:schemeClr val="accent1"/>
              </a:buClr>
              <a:buSzPts val="2400"/>
              <a:buFont typeface="DM Sans"/>
              <a:buChar char="■"/>
              <a:defRPr sz="2400">
                <a:solidFill>
                  <a:schemeClr val="accent1"/>
                </a:solidFill>
                <a:latin typeface="DM Sans"/>
                <a:ea typeface="DM Sans"/>
                <a:cs typeface="DM Sans"/>
                <a:sym typeface="DM Sans"/>
              </a:defRPr>
            </a:lvl9pPr>
          </a:lstStyle>
          <a:p/>
        </p:txBody>
      </p:sp>
      <p:sp>
        <p:nvSpPr>
          <p:cNvPr id="2015" name="Google Shape;2015;p278"/>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56" name="Shape 256"/>
        <p:cNvGrpSpPr/>
        <p:nvPr/>
      </p:nvGrpSpPr>
      <p:grpSpPr>
        <a:xfrm>
          <a:off x="0" y="0"/>
          <a:ext cx="0" cy="0"/>
          <a:chOff x="0" y="0"/>
          <a:chExt cx="0" cy="0"/>
        </a:xfrm>
      </p:grpSpPr>
      <p:pic>
        <p:nvPicPr>
          <p:cNvPr id="257" name="Google Shape;257;p29"/>
          <p:cNvPicPr preferRelativeResize="0"/>
          <p:nvPr/>
        </p:nvPicPr>
        <p:blipFill>
          <a:blip r:embed="rId2">
            <a:alphaModFix/>
          </a:blip>
          <a:stretch>
            <a:fillRect/>
          </a:stretch>
        </p:blipFill>
        <p:spPr>
          <a:xfrm>
            <a:off x="3021951" y="2819748"/>
            <a:ext cx="6146563" cy="977790"/>
          </a:xfrm>
          <a:prstGeom prst="rect">
            <a:avLst/>
          </a:prstGeom>
          <a:noFill/>
          <a:ln>
            <a:noFill/>
          </a:ln>
        </p:spPr>
      </p:pic>
      <p:sp>
        <p:nvSpPr>
          <p:cNvPr id="258" name="Google Shape;258;p2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Map">
  <p:cSld name="CUSTOM_6_1_1_1">
    <p:bg>
      <p:bgPr>
        <a:solidFill>
          <a:schemeClr val="accent3"/>
        </a:solidFill>
      </p:bgPr>
    </p:bg>
    <p:spTree>
      <p:nvGrpSpPr>
        <p:cNvPr id="2016" name="Shape 2016"/>
        <p:cNvGrpSpPr/>
        <p:nvPr/>
      </p:nvGrpSpPr>
      <p:grpSpPr>
        <a:xfrm>
          <a:off x="0" y="0"/>
          <a:ext cx="0" cy="0"/>
          <a:chOff x="0" y="0"/>
          <a:chExt cx="0" cy="0"/>
        </a:xfrm>
      </p:grpSpPr>
      <p:pic>
        <p:nvPicPr>
          <p:cNvPr id="2017" name="Google Shape;2017;p279"/>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018" name="Google Shape;2018;p279"/>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019" name="Google Shape;2019;p279"/>
          <p:cNvSpPr txBox="1"/>
          <p:nvPr/>
        </p:nvSpPr>
        <p:spPr>
          <a:xfrm>
            <a:off x="761167" y="763538"/>
            <a:ext cx="7142700" cy="2132700"/>
          </a:xfrm>
          <a:prstGeom prst="rect">
            <a:avLst/>
          </a:prstGeom>
          <a:noFill/>
          <a:ln>
            <a:noFill/>
          </a:ln>
        </p:spPr>
        <p:txBody>
          <a:bodyPr anchorCtr="0" anchor="b" bIns="45725" lIns="45725" spcFirstLastPara="1" rIns="45725" wrap="square" tIns="45725">
            <a:noAutofit/>
          </a:bodyPr>
          <a:lstStyle/>
          <a:p>
            <a:pPr indent="0" lvl="0" marL="0" rtl="0" algn="l">
              <a:lnSpc>
                <a:spcPct val="100000"/>
              </a:lnSpc>
              <a:spcBef>
                <a:spcPts val="0"/>
              </a:spcBef>
              <a:spcAft>
                <a:spcPts val="0"/>
              </a:spcAft>
              <a:buNone/>
            </a:pPr>
            <a:r>
              <a:t/>
            </a:r>
            <a:endParaRPr b="1" sz="4800">
              <a:latin typeface="DM Sans"/>
              <a:ea typeface="DM Sans"/>
              <a:cs typeface="DM Sans"/>
              <a:sym typeface="DM Sans"/>
            </a:endParaRPr>
          </a:p>
        </p:txBody>
      </p:sp>
      <p:cxnSp>
        <p:nvCxnSpPr>
          <p:cNvPr id="2020" name="Google Shape;2020;p279"/>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2021" name="Google Shape;2021;p279"/>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pic>
        <p:nvPicPr>
          <p:cNvPr id="2022" name="Google Shape;2022;p279"/>
          <p:cNvPicPr preferRelativeResize="0"/>
          <p:nvPr/>
        </p:nvPicPr>
        <p:blipFill>
          <a:blip r:embed="rId3">
            <a:alphaModFix/>
          </a:blip>
          <a:stretch>
            <a:fillRect/>
          </a:stretch>
        </p:blipFill>
        <p:spPr>
          <a:xfrm>
            <a:off x="0" y="1847100"/>
            <a:ext cx="8075683" cy="4037834"/>
          </a:xfrm>
          <a:prstGeom prst="rect">
            <a:avLst/>
          </a:prstGeom>
          <a:noFill/>
          <a:ln>
            <a:noFill/>
          </a:ln>
        </p:spPr>
      </p:pic>
      <p:sp>
        <p:nvSpPr>
          <p:cNvPr id="2023" name="Google Shape;2023;p279"/>
          <p:cNvSpPr txBox="1"/>
          <p:nvPr>
            <p:ph type="title"/>
          </p:nvPr>
        </p:nvSpPr>
        <p:spPr>
          <a:xfrm>
            <a:off x="763430" y="763525"/>
            <a:ext cx="6990000" cy="939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2024" name="Google Shape;2024;p279"/>
          <p:cNvSpPr txBox="1"/>
          <p:nvPr>
            <p:ph idx="1" type="body"/>
          </p:nvPr>
        </p:nvSpPr>
        <p:spPr>
          <a:xfrm>
            <a:off x="8601274" y="1847125"/>
            <a:ext cx="2790600" cy="4039500"/>
          </a:xfrm>
          <a:prstGeom prst="rect">
            <a:avLst/>
          </a:prstGeom>
          <a:noFill/>
          <a:ln>
            <a:noFill/>
          </a:ln>
        </p:spPr>
        <p:txBody>
          <a:bodyPr anchorCtr="0" anchor="b" bIns="0" lIns="0" spcFirstLastPara="1" rIns="0" wrap="square" tIns="0">
            <a:noAutofit/>
          </a:bodyPr>
          <a:lstStyle>
            <a:lvl1pPr indent="-349250" lvl="0" marL="4572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1pPr>
            <a:lvl2pPr indent="-349250" lvl="1" marL="9144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2pPr>
            <a:lvl3pPr indent="-349250" lvl="2" marL="13716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3pPr>
            <a:lvl4pPr indent="-349250" lvl="3" marL="18288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4pPr>
            <a:lvl5pPr indent="-349250" lvl="4" marL="22860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5pPr>
            <a:lvl6pPr indent="-349250" lvl="5" marL="27432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6pPr>
            <a:lvl7pPr indent="-349250" lvl="6" marL="32004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7pPr>
            <a:lvl8pPr indent="-349250" lvl="7" marL="3657600" rtl="0">
              <a:lnSpc>
                <a:spcPct val="150000"/>
              </a:lnSpc>
              <a:spcBef>
                <a:spcPts val="0"/>
              </a:spcBef>
              <a:spcAft>
                <a:spcPts val="0"/>
              </a:spcAft>
              <a:buSzPts val="1900"/>
              <a:buFont typeface="JetBrains Mono"/>
              <a:buChar char="○"/>
              <a:defRPr sz="1900">
                <a:latin typeface="JetBrains Mono"/>
                <a:ea typeface="JetBrains Mono"/>
                <a:cs typeface="JetBrains Mono"/>
                <a:sym typeface="JetBrains Mono"/>
              </a:defRPr>
            </a:lvl8pPr>
            <a:lvl9pPr indent="-349250" lvl="8" marL="4114800" rtl="0">
              <a:lnSpc>
                <a:spcPct val="150000"/>
              </a:lnSpc>
              <a:spcBef>
                <a:spcPts val="0"/>
              </a:spcBef>
              <a:spcAft>
                <a:spcPts val="0"/>
              </a:spcAft>
              <a:buSzPts val="1900"/>
              <a:buFont typeface="JetBrains Mono"/>
              <a:buAutoNum type="arabicPeriod"/>
              <a:defRPr sz="1900">
                <a:latin typeface="JetBrains Mono"/>
                <a:ea typeface="JetBrains Mono"/>
                <a:cs typeface="JetBrains Mono"/>
                <a:sym typeface="JetBrains Mono"/>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Light">
  <p:cSld name="TITLE_8_2">
    <p:spTree>
      <p:nvGrpSpPr>
        <p:cNvPr id="2025" name="Shape 2025"/>
        <p:cNvGrpSpPr/>
        <p:nvPr/>
      </p:nvGrpSpPr>
      <p:grpSpPr>
        <a:xfrm>
          <a:off x="0" y="0"/>
          <a:ext cx="0" cy="0"/>
          <a:chOff x="0" y="0"/>
          <a:chExt cx="0" cy="0"/>
        </a:xfrm>
      </p:grpSpPr>
      <p:sp>
        <p:nvSpPr>
          <p:cNvPr id="2026" name="Google Shape;2026;p280"/>
          <p:cNvSpPr/>
          <p:nvPr/>
        </p:nvSpPr>
        <p:spPr>
          <a:xfrm>
            <a:off x="6098300" y="0"/>
            <a:ext cx="6093900" cy="6094800"/>
          </a:xfrm>
          <a:prstGeom prst="rect">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027" name="Google Shape;2027;p280"/>
          <p:cNvSpPr txBox="1"/>
          <p:nvPr>
            <p:ph type="title"/>
          </p:nvPr>
        </p:nvSpPr>
        <p:spPr>
          <a:xfrm>
            <a:off x="763430" y="763525"/>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2028" name="Google Shape;2028;p280"/>
          <p:cNvSpPr txBox="1"/>
          <p:nvPr>
            <p:ph idx="1" type="body"/>
          </p:nvPr>
        </p:nvSpPr>
        <p:spPr>
          <a:xfrm>
            <a:off x="763430" y="2634438"/>
            <a:ext cx="45717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9pPr>
          </a:lstStyle>
          <a:p/>
        </p:txBody>
      </p:sp>
      <p:pic>
        <p:nvPicPr>
          <p:cNvPr id="2029" name="Google Shape;2029;p280"/>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030" name="Google Shape;2030;p280"/>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2031" name="Google Shape;2031;p280"/>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2/3)">
  <p:cSld name="TITLE_8_2_5">
    <p:spTree>
      <p:nvGrpSpPr>
        <p:cNvPr id="2032" name="Shape 2032"/>
        <p:cNvGrpSpPr/>
        <p:nvPr/>
      </p:nvGrpSpPr>
      <p:grpSpPr>
        <a:xfrm>
          <a:off x="0" y="0"/>
          <a:ext cx="0" cy="0"/>
          <a:chOff x="0" y="0"/>
          <a:chExt cx="0" cy="0"/>
        </a:xfrm>
      </p:grpSpPr>
      <p:sp>
        <p:nvSpPr>
          <p:cNvPr id="2033" name="Google Shape;2033;p281"/>
          <p:cNvSpPr/>
          <p:nvPr/>
        </p:nvSpPr>
        <p:spPr>
          <a:xfrm>
            <a:off x="4420572" y="0"/>
            <a:ext cx="7771500" cy="6094800"/>
          </a:xfrm>
          <a:prstGeom prst="rect">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034" name="Google Shape;2034;p281"/>
          <p:cNvSpPr txBox="1"/>
          <p:nvPr>
            <p:ph type="title"/>
          </p:nvPr>
        </p:nvSpPr>
        <p:spPr>
          <a:xfrm>
            <a:off x="763430" y="763525"/>
            <a:ext cx="33330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2035" name="Google Shape;2035;p281"/>
          <p:cNvSpPr txBox="1"/>
          <p:nvPr>
            <p:ph idx="1" type="body"/>
          </p:nvPr>
        </p:nvSpPr>
        <p:spPr>
          <a:xfrm>
            <a:off x="763430" y="2634438"/>
            <a:ext cx="33330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9pPr>
          </a:lstStyle>
          <a:p/>
        </p:txBody>
      </p:sp>
      <p:pic>
        <p:nvPicPr>
          <p:cNvPr id="2036" name="Google Shape;2036;p281"/>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037" name="Google Shape;2037;p281"/>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2038" name="Google Shape;2038;p281"/>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2039" name="Google Shape;2039;p281"/>
          <p:cNvSpPr txBox="1"/>
          <p:nvPr>
            <p:ph idx="2" type="body"/>
          </p:nvPr>
        </p:nvSpPr>
        <p:spPr>
          <a:xfrm>
            <a:off x="4847644" y="765513"/>
            <a:ext cx="3056400" cy="5121300"/>
          </a:xfrm>
          <a:prstGeom prst="rect">
            <a:avLst/>
          </a:prstGeom>
          <a:noFill/>
          <a:ln>
            <a:noFill/>
          </a:ln>
        </p:spPr>
        <p:txBody>
          <a:bodyPr anchorCtr="0" anchor="t" bIns="45725" lIns="45725" spcFirstLastPara="1" rIns="45725" wrap="square" tIns="45725">
            <a:noAutofit/>
          </a:bodyPr>
          <a:lstStyle>
            <a:lvl1pPr indent="-349250" lvl="0" marL="457200" rtl="0">
              <a:lnSpc>
                <a:spcPct val="200000"/>
              </a:lnSpc>
              <a:spcBef>
                <a:spcPts val="0"/>
              </a:spcBef>
              <a:spcAft>
                <a:spcPts val="0"/>
              </a:spcAft>
              <a:buSzPts val="1900"/>
              <a:buFont typeface="DM Sans"/>
              <a:buAutoNum type="arabicPeriod"/>
              <a:defRPr sz="1900">
                <a:latin typeface="DM Sans"/>
                <a:ea typeface="DM Sans"/>
                <a:cs typeface="DM Sans"/>
                <a:sym typeface="DM Sans"/>
              </a:defRPr>
            </a:lvl1pPr>
            <a:lvl2pPr indent="-349250" lvl="1" marL="914400" rtl="0">
              <a:lnSpc>
                <a:spcPct val="200000"/>
              </a:lnSpc>
              <a:spcBef>
                <a:spcPts val="0"/>
              </a:spcBef>
              <a:spcAft>
                <a:spcPts val="0"/>
              </a:spcAft>
              <a:buSzPts val="1900"/>
              <a:buAutoNum type="alphaLcPeriod"/>
              <a:defRPr sz="1900"/>
            </a:lvl2pPr>
            <a:lvl3pPr indent="-349250" lvl="2" marL="1371600" rtl="0">
              <a:lnSpc>
                <a:spcPct val="200000"/>
              </a:lnSpc>
              <a:spcBef>
                <a:spcPts val="0"/>
              </a:spcBef>
              <a:spcAft>
                <a:spcPts val="0"/>
              </a:spcAft>
              <a:buSzPts val="1900"/>
              <a:buAutoNum type="romanLcPeriod"/>
              <a:defRPr sz="1900"/>
            </a:lvl3pPr>
            <a:lvl4pPr indent="-349250" lvl="3" marL="1828800" rtl="0">
              <a:lnSpc>
                <a:spcPct val="200000"/>
              </a:lnSpc>
              <a:spcBef>
                <a:spcPts val="0"/>
              </a:spcBef>
              <a:spcAft>
                <a:spcPts val="0"/>
              </a:spcAft>
              <a:buSzPts val="1900"/>
              <a:buAutoNum type="arabicPeriod"/>
              <a:defRPr sz="1900"/>
            </a:lvl4pPr>
            <a:lvl5pPr indent="-349250" lvl="4" marL="2286000" rtl="0">
              <a:lnSpc>
                <a:spcPct val="200000"/>
              </a:lnSpc>
              <a:spcBef>
                <a:spcPts val="0"/>
              </a:spcBef>
              <a:spcAft>
                <a:spcPts val="0"/>
              </a:spcAft>
              <a:buSzPts val="1900"/>
              <a:buAutoNum type="alphaLcPeriod"/>
              <a:defRPr sz="1900"/>
            </a:lvl5pPr>
            <a:lvl6pPr indent="-349250" lvl="5" marL="2743200" rtl="0">
              <a:lnSpc>
                <a:spcPct val="200000"/>
              </a:lnSpc>
              <a:spcBef>
                <a:spcPts val="0"/>
              </a:spcBef>
              <a:spcAft>
                <a:spcPts val="0"/>
              </a:spcAft>
              <a:buSzPts val="1900"/>
              <a:buAutoNum type="romanLcPeriod"/>
              <a:defRPr sz="1900"/>
            </a:lvl6pPr>
            <a:lvl7pPr indent="-349250" lvl="6" marL="3200400" rtl="0">
              <a:lnSpc>
                <a:spcPct val="200000"/>
              </a:lnSpc>
              <a:spcBef>
                <a:spcPts val="0"/>
              </a:spcBef>
              <a:spcAft>
                <a:spcPts val="0"/>
              </a:spcAft>
              <a:buSzPts val="1900"/>
              <a:buAutoNum type="arabicPeriod"/>
              <a:defRPr sz="1900"/>
            </a:lvl7pPr>
            <a:lvl8pPr indent="-349250" lvl="7" marL="3657600" rtl="0">
              <a:lnSpc>
                <a:spcPct val="200000"/>
              </a:lnSpc>
              <a:spcBef>
                <a:spcPts val="0"/>
              </a:spcBef>
              <a:spcAft>
                <a:spcPts val="0"/>
              </a:spcAft>
              <a:buSzPts val="1900"/>
              <a:buAutoNum type="alphaLcPeriod"/>
              <a:defRPr sz="1900"/>
            </a:lvl8pPr>
            <a:lvl9pPr indent="-349250" lvl="8" marL="4114800" rtl="0">
              <a:lnSpc>
                <a:spcPct val="200000"/>
              </a:lnSpc>
              <a:spcBef>
                <a:spcPts val="0"/>
              </a:spcBef>
              <a:spcAft>
                <a:spcPts val="0"/>
              </a:spcAft>
              <a:buSzPts val="1900"/>
              <a:buAutoNum type="romanLcPeriod"/>
              <a:defRPr sz="1900"/>
            </a:lvl9pPr>
          </a:lstStyle>
          <a:p/>
        </p:txBody>
      </p:sp>
      <p:sp>
        <p:nvSpPr>
          <p:cNvPr id="2040" name="Google Shape;2040;p281"/>
          <p:cNvSpPr txBox="1"/>
          <p:nvPr>
            <p:ph idx="3" type="body"/>
          </p:nvPr>
        </p:nvSpPr>
        <p:spPr>
          <a:xfrm>
            <a:off x="8344756" y="765513"/>
            <a:ext cx="3056400" cy="5121300"/>
          </a:xfrm>
          <a:prstGeom prst="rect">
            <a:avLst/>
          </a:prstGeom>
          <a:noFill/>
          <a:ln>
            <a:noFill/>
          </a:ln>
        </p:spPr>
        <p:txBody>
          <a:bodyPr anchorCtr="0" anchor="t" bIns="45725" lIns="45725" spcFirstLastPara="1" rIns="45725" wrap="square" tIns="45725">
            <a:noAutofit/>
          </a:bodyPr>
          <a:lstStyle>
            <a:lvl1pPr indent="-349250" lvl="0" marL="457200" rtl="0">
              <a:lnSpc>
                <a:spcPct val="200000"/>
              </a:lnSpc>
              <a:spcBef>
                <a:spcPts val="0"/>
              </a:spcBef>
              <a:spcAft>
                <a:spcPts val="0"/>
              </a:spcAft>
              <a:buSzPts val="1900"/>
              <a:buFont typeface="DM Sans"/>
              <a:buAutoNum type="arabicPeriod"/>
              <a:defRPr sz="1900">
                <a:latin typeface="DM Sans"/>
                <a:ea typeface="DM Sans"/>
                <a:cs typeface="DM Sans"/>
                <a:sym typeface="DM Sans"/>
              </a:defRPr>
            </a:lvl1pPr>
            <a:lvl2pPr indent="-349250" lvl="1" marL="914400" rtl="0">
              <a:lnSpc>
                <a:spcPct val="200000"/>
              </a:lnSpc>
              <a:spcBef>
                <a:spcPts val="0"/>
              </a:spcBef>
              <a:spcAft>
                <a:spcPts val="0"/>
              </a:spcAft>
              <a:buSzPts val="1900"/>
              <a:buAutoNum type="alphaLcPeriod"/>
              <a:defRPr sz="1900"/>
            </a:lvl2pPr>
            <a:lvl3pPr indent="-349250" lvl="2" marL="1371600" rtl="0">
              <a:lnSpc>
                <a:spcPct val="200000"/>
              </a:lnSpc>
              <a:spcBef>
                <a:spcPts val="0"/>
              </a:spcBef>
              <a:spcAft>
                <a:spcPts val="0"/>
              </a:spcAft>
              <a:buSzPts val="1900"/>
              <a:buAutoNum type="romanLcPeriod"/>
              <a:defRPr sz="1900"/>
            </a:lvl3pPr>
            <a:lvl4pPr indent="-349250" lvl="3" marL="1828800" rtl="0">
              <a:lnSpc>
                <a:spcPct val="200000"/>
              </a:lnSpc>
              <a:spcBef>
                <a:spcPts val="0"/>
              </a:spcBef>
              <a:spcAft>
                <a:spcPts val="0"/>
              </a:spcAft>
              <a:buSzPts val="1900"/>
              <a:buAutoNum type="arabicPeriod"/>
              <a:defRPr sz="1900"/>
            </a:lvl4pPr>
            <a:lvl5pPr indent="-349250" lvl="4" marL="2286000" rtl="0">
              <a:lnSpc>
                <a:spcPct val="200000"/>
              </a:lnSpc>
              <a:spcBef>
                <a:spcPts val="0"/>
              </a:spcBef>
              <a:spcAft>
                <a:spcPts val="0"/>
              </a:spcAft>
              <a:buSzPts val="1900"/>
              <a:buAutoNum type="alphaLcPeriod"/>
              <a:defRPr sz="1900"/>
            </a:lvl5pPr>
            <a:lvl6pPr indent="-349250" lvl="5" marL="2743200" rtl="0">
              <a:lnSpc>
                <a:spcPct val="200000"/>
              </a:lnSpc>
              <a:spcBef>
                <a:spcPts val="0"/>
              </a:spcBef>
              <a:spcAft>
                <a:spcPts val="0"/>
              </a:spcAft>
              <a:buSzPts val="1900"/>
              <a:buAutoNum type="romanLcPeriod"/>
              <a:defRPr sz="1900"/>
            </a:lvl6pPr>
            <a:lvl7pPr indent="-349250" lvl="6" marL="3200400" rtl="0">
              <a:lnSpc>
                <a:spcPct val="200000"/>
              </a:lnSpc>
              <a:spcBef>
                <a:spcPts val="0"/>
              </a:spcBef>
              <a:spcAft>
                <a:spcPts val="0"/>
              </a:spcAft>
              <a:buSzPts val="1900"/>
              <a:buAutoNum type="arabicPeriod"/>
              <a:defRPr sz="1900"/>
            </a:lvl7pPr>
            <a:lvl8pPr indent="-349250" lvl="7" marL="3657600" rtl="0">
              <a:lnSpc>
                <a:spcPct val="200000"/>
              </a:lnSpc>
              <a:spcBef>
                <a:spcPts val="0"/>
              </a:spcBef>
              <a:spcAft>
                <a:spcPts val="0"/>
              </a:spcAft>
              <a:buSzPts val="1900"/>
              <a:buAutoNum type="alphaLcPeriod"/>
              <a:defRPr sz="1900"/>
            </a:lvl8pPr>
            <a:lvl9pPr indent="-349250" lvl="8" marL="4114800" rtl="0">
              <a:lnSpc>
                <a:spcPct val="200000"/>
              </a:lnSpc>
              <a:spcBef>
                <a:spcPts val="0"/>
              </a:spcBef>
              <a:spcAft>
                <a:spcPts val="0"/>
              </a:spcAft>
              <a:buSzPts val="1900"/>
              <a:buAutoNum type="romanLcPeriod"/>
              <a:defRPr sz="1900"/>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1/2)">
  <p:cSld name="TITLE_8_2_5_1">
    <p:spTree>
      <p:nvGrpSpPr>
        <p:cNvPr id="2041" name="Shape 2041"/>
        <p:cNvGrpSpPr/>
        <p:nvPr/>
      </p:nvGrpSpPr>
      <p:grpSpPr>
        <a:xfrm>
          <a:off x="0" y="0"/>
          <a:ext cx="0" cy="0"/>
          <a:chOff x="0" y="0"/>
          <a:chExt cx="0" cy="0"/>
        </a:xfrm>
      </p:grpSpPr>
      <p:sp>
        <p:nvSpPr>
          <p:cNvPr id="2042" name="Google Shape;2042;p282"/>
          <p:cNvSpPr/>
          <p:nvPr/>
        </p:nvSpPr>
        <p:spPr>
          <a:xfrm>
            <a:off x="6098300" y="0"/>
            <a:ext cx="6093900" cy="6094800"/>
          </a:xfrm>
          <a:prstGeom prst="rect">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043" name="Google Shape;2043;p282"/>
          <p:cNvSpPr txBox="1"/>
          <p:nvPr>
            <p:ph type="title"/>
          </p:nvPr>
        </p:nvSpPr>
        <p:spPr>
          <a:xfrm>
            <a:off x="763430" y="763525"/>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2044" name="Google Shape;2044;p282"/>
          <p:cNvSpPr txBox="1"/>
          <p:nvPr>
            <p:ph idx="1" type="body"/>
          </p:nvPr>
        </p:nvSpPr>
        <p:spPr>
          <a:xfrm>
            <a:off x="763430" y="2634438"/>
            <a:ext cx="45717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9pPr>
          </a:lstStyle>
          <a:p/>
        </p:txBody>
      </p:sp>
      <p:pic>
        <p:nvPicPr>
          <p:cNvPr id="2045" name="Google Shape;2045;p282"/>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046" name="Google Shape;2046;p282"/>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2047" name="Google Shape;2047;p282"/>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2048" name="Google Shape;2048;p282"/>
          <p:cNvSpPr txBox="1"/>
          <p:nvPr>
            <p:ph idx="2" type="body"/>
          </p:nvPr>
        </p:nvSpPr>
        <p:spPr>
          <a:xfrm>
            <a:off x="6861704" y="765513"/>
            <a:ext cx="4539600" cy="5121300"/>
          </a:xfrm>
          <a:prstGeom prst="rect">
            <a:avLst/>
          </a:prstGeom>
          <a:noFill/>
          <a:ln>
            <a:noFill/>
          </a:ln>
        </p:spPr>
        <p:txBody>
          <a:bodyPr anchorCtr="0" anchor="t" bIns="45725" lIns="45725" spcFirstLastPara="1" rIns="45725" wrap="square" tIns="45725">
            <a:noAutofit/>
          </a:bodyPr>
          <a:lstStyle>
            <a:lvl1pPr indent="-381000" lvl="0" marL="457200" rtl="0">
              <a:lnSpc>
                <a:spcPct val="200000"/>
              </a:lnSpc>
              <a:spcBef>
                <a:spcPts val="0"/>
              </a:spcBef>
              <a:spcAft>
                <a:spcPts val="0"/>
              </a:spcAft>
              <a:buSzPts val="2400"/>
              <a:buFont typeface="DM Sans"/>
              <a:buAutoNum type="arabicPeriod"/>
              <a:defRPr sz="2400">
                <a:latin typeface="DM Sans"/>
                <a:ea typeface="DM Sans"/>
                <a:cs typeface="DM Sans"/>
                <a:sym typeface="DM Sans"/>
              </a:defRPr>
            </a:lvl1pPr>
            <a:lvl2pPr indent="-381000" lvl="1" marL="914400" rtl="0">
              <a:lnSpc>
                <a:spcPct val="200000"/>
              </a:lnSpc>
              <a:spcBef>
                <a:spcPts val="0"/>
              </a:spcBef>
              <a:spcAft>
                <a:spcPts val="0"/>
              </a:spcAft>
              <a:buSzPts val="2400"/>
              <a:buAutoNum type="alphaLcPeriod"/>
              <a:defRPr sz="2400"/>
            </a:lvl2pPr>
            <a:lvl3pPr indent="-381000" lvl="2" marL="1371600" rtl="0">
              <a:lnSpc>
                <a:spcPct val="200000"/>
              </a:lnSpc>
              <a:spcBef>
                <a:spcPts val="0"/>
              </a:spcBef>
              <a:spcAft>
                <a:spcPts val="0"/>
              </a:spcAft>
              <a:buSzPts val="2400"/>
              <a:buAutoNum type="romanLcPeriod"/>
              <a:defRPr sz="2400"/>
            </a:lvl3pPr>
            <a:lvl4pPr indent="-381000" lvl="3" marL="1828800" rtl="0">
              <a:lnSpc>
                <a:spcPct val="200000"/>
              </a:lnSpc>
              <a:spcBef>
                <a:spcPts val="0"/>
              </a:spcBef>
              <a:spcAft>
                <a:spcPts val="0"/>
              </a:spcAft>
              <a:buSzPts val="2400"/>
              <a:buAutoNum type="arabicPeriod"/>
              <a:defRPr sz="2400"/>
            </a:lvl4pPr>
            <a:lvl5pPr indent="-381000" lvl="4" marL="2286000" rtl="0">
              <a:lnSpc>
                <a:spcPct val="200000"/>
              </a:lnSpc>
              <a:spcBef>
                <a:spcPts val="0"/>
              </a:spcBef>
              <a:spcAft>
                <a:spcPts val="0"/>
              </a:spcAft>
              <a:buSzPts val="2400"/>
              <a:buAutoNum type="alphaLcPeriod"/>
              <a:defRPr sz="2400"/>
            </a:lvl5pPr>
            <a:lvl6pPr indent="-381000" lvl="5" marL="2743200" rtl="0">
              <a:lnSpc>
                <a:spcPct val="200000"/>
              </a:lnSpc>
              <a:spcBef>
                <a:spcPts val="0"/>
              </a:spcBef>
              <a:spcAft>
                <a:spcPts val="0"/>
              </a:spcAft>
              <a:buSzPts val="2400"/>
              <a:buAutoNum type="romanLcPeriod"/>
              <a:defRPr sz="2400"/>
            </a:lvl6pPr>
            <a:lvl7pPr indent="-381000" lvl="6" marL="3200400" rtl="0">
              <a:lnSpc>
                <a:spcPct val="200000"/>
              </a:lnSpc>
              <a:spcBef>
                <a:spcPts val="0"/>
              </a:spcBef>
              <a:spcAft>
                <a:spcPts val="0"/>
              </a:spcAft>
              <a:buSzPts val="2400"/>
              <a:buAutoNum type="arabicPeriod"/>
              <a:defRPr sz="2400"/>
            </a:lvl7pPr>
            <a:lvl8pPr indent="-381000" lvl="7" marL="3657600" rtl="0">
              <a:lnSpc>
                <a:spcPct val="200000"/>
              </a:lnSpc>
              <a:spcBef>
                <a:spcPts val="0"/>
              </a:spcBef>
              <a:spcAft>
                <a:spcPts val="0"/>
              </a:spcAft>
              <a:buSzPts val="2400"/>
              <a:buAutoNum type="alphaLcPeriod"/>
              <a:defRPr sz="2400"/>
            </a:lvl8pPr>
            <a:lvl9pPr indent="-381000" lvl="8" marL="4114800" rtl="0">
              <a:lnSpc>
                <a:spcPct val="200000"/>
              </a:lnSpc>
              <a:spcBef>
                <a:spcPts val="0"/>
              </a:spcBef>
              <a:spcAft>
                <a:spcPts val="0"/>
              </a:spcAft>
              <a:buSzPts val="2400"/>
              <a:buAutoNum type="romanLcPeriod"/>
              <a:defRPr sz="2400"/>
            </a:lvl9pPr>
          </a:lstStyle>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creenshot Light">
  <p:cSld name="TITLE_8_2_4">
    <p:spTree>
      <p:nvGrpSpPr>
        <p:cNvPr id="2049" name="Shape 2049"/>
        <p:cNvGrpSpPr/>
        <p:nvPr/>
      </p:nvGrpSpPr>
      <p:grpSpPr>
        <a:xfrm>
          <a:off x="0" y="0"/>
          <a:ext cx="0" cy="0"/>
          <a:chOff x="0" y="0"/>
          <a:chExt cx="0" cy="0"/>
        </a:xfrm>
      </p:grpSpPr>
      <p:pic>
        <p:nvPicPr>
          <p:cNvPr id="2050" name="Google Shape;2050;p283"/>
          <p:cNvPicPr preferRelativeResize="0"/>
          <p:nvPr/>
        </p:nvPicPr>
        <p:blipFill rotWithShape="1">
          <a:blip r:embed="rId2">
            <a:alphaModFix/>
          </a:blip>
          <a:srcRect b="159" l="0" r="0" t="159"/>
          <a:stretch/>
        </p:blipFill>
        <p:spPr>
          <a:xfrm>
            <a:off x="5334895" y="763538"/>
            <a:ext cx="7425423" cy="5120981"/>
          </a:xfrm>
          <a:prstGeom prst="rect">
            <a:avLst/>
          </a:prstGeom>
          <a:noFill/>
          <a:ln>
            <a:noFill/>
          </a:ln>
        </p:spPr>
      </p:pic>
      <p:sp>
        <p:nvSpPr>
          <p:cNvPr id="2051" name="Google Shape;2051;p283"/>
          <p:cNvSpPr txBox="1"/>
          <p:nvPr>
            <p:ph type="title"/>
          </p:nvPr>
        </p:nvSpPr>
        <p:spPr>
          <a:xfrm>
            <a:off x="763430" y="763525"/>
            <a:ext cx="34836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2052" name="Google Shape;2052;p283"/>
          <p:cNvSpPr txBox="1"/>
          <p:nvPr>
            <p:ph idx="1" type="body"/>
          </p:nvPr>
        </p:nvSpPr>
        <p:spPr>
          <a:xfrm>
            <a:off x="763430" y="2634438"/>
            <a:ext cx="34836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rtl="0">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9pPr>
          </a:lstStyle>
          <a:p/>
        </p:txBody>
      </p:sp>
      <p:pic>
        <p:nvPicPr>
          <p:cNvPr id="2053" name="Google Shape;2053;p283"/>
          <p:cNvPicPr preferRelativeResize="0"/>
          <p:nvPr/>
        </p:nvPicPr>
        <p:blipFill>
          <a:blip r:embed="rId3">
            <a:alphaModFix/>
          </a:blip>
          <a:stretch>
            <a:fillRect/>
          </a:stretch>
        </p:blipFill>
        <p:spPr>
          <a:xfrm>
            <a:off x="699429" y="6287550"/>
            <a:ext cx="302899" cy="375684"/>
          </a:xfrm>
          <a:prstGeom prst="rect">
            <a:avLst/>
          </a:prstGeom>
          <a:noFill/>
          <a:ln>
            <a:noFill/>
          </a:ln>
        </p:spPr>
      </p:pic>
      <p:cxnSp>
        <p:nvCxnSpPr>
          <p:cNvPr id="2054" name="Google Shape;2054;p283"/>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2055" name="Google Shape;2055;p283"/>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2056" name="Google Shape;2056;p283"/>
          <p:cNvSpPr/>
          <p:nvPr>
            <p:ph idx="2" type="pic"/>
          </p:nvPr>
        </p:nvSpPr>
        <p:spPr>
          <a:xfrm>
            <a:off x="5374140" y="972750"/>
            <a:ext cx="7348800" cy="4875600"/>
          </a:xfrm>
          <a:prstGeom prst="roundRect">
            <a:avLst>
              <a:gd fmla="val 858" name="adj"/>
            </a:avLst>
          </a:prstGeom>
          <a:noFill/>
          <a:ln>
            <a:noFill/>
          </a:ln>
        </p:spPr>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Compare Light">
  <p:cSld name="TITLE_8_2_3">
    <p:spTree>
      <p:nvGrpSpPr>
        <p:cNvPr id="2057" name="Shape 2057"/>
        <p:cNvGrpSpPr/>
        <p:nvPr/>
      </p:nvGrpSpPr>
      <p:grpSpPr>
        <a:xfrm>
          <a:off x="0" y="0"/>
          <a:ext cx="0" cy="0"/>
          <a:chOff x="0" y="0"/>
          <a:chExt cx="0" cy="0"/>
        </a:xfrm>
      </p:grpSpPr>
      <p:sp>
        <p:nvSpPr>
          <p:cNvPr id="2058" name="Google Shape;2058;p284"/>
          <p:cNvSpPr/>
          <p:nvPr/>
        </p:nvSpPr>
        <p:spPr>
          <a:xfrm>
            <a:off x="6098300" y="0"/>
            <a:ext cx="6093900" cy="6094800"/>
          </a:xfrm>
          <a:prstGeom prst="rect">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2059" name="Google Shape;2059;p284"/>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060" name="Google Shape;2060;p284"/>
          <p:cNvCxnSpPr/>
          <p:nvPr/>
        </p:nvCxnSpPr>
        <p:spPr>
          <a:xfrm rot="10800000">
            <a:off x="101" y="6094463"/>
            <a:ext cx="12184800" cy="0"/>
          </a:xfrm>
          <a:prstGeom prst="straightConnector1">
            <a:avLst/>
          </a:prstGeom>
          <a:noFill/>
          <a:ln cap="flat" cmpd="sng" w="9525">
            <a:solidFill>
              <a:schemeClr val="accent6"/>
            </a:solidFill>
            <a:prstDash val="solid"/>
            <a:round/>
            <a:headEnd len="med" w="med" type="none"/>
            <a:tailEnd len="med" w="med" type="none"/>
          </a:ln>
        </p:spPr>
      </p:cxnSp>
      <p:sp>
        <p:nvSpPr>
          <p:cNvPr id="2061" name="Google Shape;2061;p284"/>
          <p:cNvSpPr txBox="1"/>
          <p:nvPr>
            <p:ph type="title"/>
          </p:nvPr>
        </p:nvSpPr>
        <p:spPr>
          <a:xfrm>
            <a:off x="6861704" y="763538"/>
            <a:ext cx="4512900" cy="266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2062" name="Google Shape;2062;p284"/>
          <p:cNvSpPr txBox="1"/>
          <p:nvPr>
            <p:ph idx="1" type="subTitle"/>
          </p:nvPr>
        </p:nvSpPr>
        <p:spPr>
          <a:xfrm>
            <a:off x="6879202" y="3961200"/>
            <a:ext cx="45129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2063" name="Google Shape;2063;p284"/>
          <p:cNvSpPr txBox="1"/>
          <p:nvPr>
            <p:ph idx="2" type="title"/>
          </p:nvPr>
        </p:nvSpPr>
        <p:spPr>
          <a:xfrm>
            <a:off x="780902" y="763538"/>
            <a:ext cx="4554000" cy="266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2064" name="Google Shape;2064;p284"/>
          <p:cNvSpPr txBox="1"/>
          <p:nvPr>
            <p:ph idx="3" type="subTitle"/>
          </p:nvPr>
        </p:nvSpPr>
        <p:spPr>
          <a:xfrm>
            <a:off x="763430" y="3961200"/>
            <a:ext cx="45540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2065" name="Google Shape;2065;p284"/>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lank Light">
  <p:cSld name="TITLE_8_2_2">
    <p:spTree>
      <p:nvGrpSpPr>
        <p:cNvPr id="2066" name="Shape 2066"/>
        <p:cNvGrpSpPr/>
        <p:nvPr/>
      </p:nvGrpSpPr>
      <p:grpSpPr>
        <a:xfrm>
          <a:off x="0" y="0"/>
          <a:ext cx="0" cy="0"/>
          <a:chOff x="0" y="0"/>
          <a:chExt cx="0" cy="0"/>
        </a:xfrm>
      </p:grpSpPr>
      <p:pic>
        <p:nvPicPr>
          <p:cNvPr id="2067" name="Google Shape;2067;p285"/>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068" name="Google Shape;2068;p285"/>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069" name="Google Shape;2069;p285"/>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New Employees">
  <p:cSld name="TITLE_8_2_2_3">
    <p:spTree>
      <p:nvGrpSpPr>
        <p:cNvPr id="2070" name="Shape 2070"/>
        <p:cNvGrpSpPr/>
        <p:nvPr/>
      </p:nvGrpSpPr>
      <p:grpSpPr>
        <a:xfrm>
          <a:off x="0" y="0"/>
          <a:ext cx="0" cy="0"/>
          <a:chOff x="0" y="0"/>
          <a:chExt cx="0" cy="0"/>
        </a:xfrm>
      </p:grpSpPr>
      <p:pic>
        <p:nvPicPr>
          <p:cNvPr id="2071" name="Google Shape;2071;p286"/>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072" name="Google Shape;2072;p286"/>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073" name="Google Shape;2073;p286"/>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2074" name="Google Shape;2074;p286"/>
          <p:cNvSpPr txBox="1"/>
          <p:nvPr>
            <p:ph type="title"/>
          </p:nvPr>
        </p:nvSpPr>
        <p:spPr>
          <a:xfrm>
            <a:off x="752981" y="765513"/>
            <a:ext cx="6988200" cy="638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600"/>
              <a:buFont typeface="DM Sans"/>
              <a:buNone/>
              <a:defRPr b="1" sz="3600">
                <a:latin typeface="DM Sans"/>
                <a:ea typeface="DM Sans"/>
                <a:cs typeface="DM Sans"/>
                <a:sym typeface="DM Sans"/>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2075" name="Google Shape;2075;p286"/>
          <p:cNvSpPr/>
          <p:nvPr>
            <p:ph idx="2" type="pic"/>
          </p:nvPr>
        </p:nvSpPr>
        <p:spPr>
          <a:xfrm>
            <a:off x="765417" y="1786200"/>
            <a:ext cx="1235400" cy="1235400"/>
          </a:xfrm>
          <a:prstGeom prst="ellipse">
            <a:avLst/>
          </a:prstGeom>
          <a:noFill/>
          <a:ln>
            <a:noFill/>
          </a:ln>
        </p:spPr>
      </p:sp>
      <p:sp>
        <p:nvSpPr>
          <p:cNvPr id="2076" name="Google Shape;2076;p286"/>
          <p:cNvSpPr/>
          <p:nvPr>
            <p:ph idx="3" type="pic"/>
          </p:nvPr>
        </p:nvSpPr>
        <p:spPr>
          <a:xfrm>
            <a:off x="2643586" y="1786200"/>
            <a:ext cx="1235400" cy="1235400"/>
          </a:xfrm>
          <a:prstGeom prst="ellipse">
            <a:avLst/>
          </a:prstGeom>
          <a:noFill/>
          <a:ln>
            <a:noFill/>
          </a:ln>
        </p:spPr>
      </p:sp>
      <p:sp>
        <p:nvSpPr>
          <p:cNvPr id="2077" name="Google Shape;2077;p286"/>
          <p:cNvSpPr/>
          <p:nvPr>
            <p:ph idx="4" type="pic"/>
          </p:nvPr>
        </p:nvSpPr>
        <p:spPr>
          <a:xfrm>
            <a:off x="4521755" y="1786200"/>
            <a:ext cx="1235400" cy="1235400"/>
          </a:xfrm>
          <a:prstGeom prst="ellipse">
            <a:avLst/>
          </a:prstGeom>
          <a:noFill/>
          <a:ln>
            <a:noFill/>
          </a:ln>
        </p:spPr>
      </p:sp>
      <p:sp>
        <p:nvSpPr>
          <p:cNvPr id="2078" name="Google Shape;2078;p286"/>
          <p:cNvSpPr/>
          <p:nvPr>
            <p:ph idx="5" type="pic"/>
          </p:nvPr>
        </p:nvSpPr>
        <p:spPr>
          <a:xfrm>
            <a:off x="6399925" y="1786200"/>
            <a:ext cx="1235400" cy="1235400"/>
          </a:xfrm>
          <a:prstGeom prst="ellipse">
            <a:avLst/>
          </a:prstGeom>
          <a:noFill/>
          <a:ln>
            <a:noFill/>
          </a:ln>
        </p:spPr>
      </p:sp>
      <p:sp>
        <p:nvSpPr>
          <p:cNvPr id="2079" name="Google Shape;2079;p286"/>
          <p:cNvSpPr/>
          <p:nvPr>
            <p:ph idx="6" type="pic"/>
          </p:nvPr>
        </p:nvSpPr>
        <p:spPr>
          <a:xfrm>
            <a:off x="8278094" y="1786200"/>
            <a:ext cx="1235400" cy="1235400"/>
          </a:xfrm>
          <a:prstGeom prst="ellipse">
            <a:avLst/>
          </a:prstGeom>
          <a:noFill/>
          <a:ln>
            <a:noFill/>
          </a:ln>
        </p:spPr>
      </p:sp>
      <p:sp>
        <p:nvSpPr>
          <p:cNvPr id="2080" name="Google Shape;2080;p286"/>
          <p:cNvSpPr/>
          <p:nvPr>
            <p:ph idx="7" type="pic"/>
          </p:nvPr>
        </p:nvSpPr>
        <p:spPr>
          <a:xfrm>
            <a:off x="10156264" y="1786200"/>
            <a:ext cx="1235400" cy="1235400"/>
          </a:xfrm>
          <a:prstGeom prst="ellipse">
            <a:avLst/>
          </a:prstGeom>
          <a:noFill/>
          <a:ln>
            <a:noFill/>
          </a:ln>
        </p:spPr>
      </p:sp>
      <p:sp>
        <p:nvSpPr>
          <p:cNvPr id="2081" name="Google Shape;2081;p286"/>
          <p:cNvSpPr/>
          <p:nvPr>
            <p:ph idx="8" type="pic"/>
          </p:nvPr>
        </p:nvSpPr>
        <p:spPr>
          <a:xfrm>
            <a:off x="765417" y="3940331"/>
            <a:ext cx="1235400" cy="1235400"/>
          </a:xfrm>
          <a:prstGeom prst="ellipse">
            <a:avLst/>
          </a:prstGeom>
          <a:noFill/>
          <a:ln>
            <a:noFill/>
          </a:ln>
        </p:spPr>
      </p:sp>
      <p:sp>
        <p:nvSpPr>
          <p:cNvPr id="2082" name="Google Shape;2082;p286"/>
          <p:cNvSpPr/>
          <p:nvPr>
            <p:ph idx="9" type="pic"/>
          </p:nvPr>
        </p:nvSpPr>
        <p:spPr>
          <a:xfrm>
            <a:off x="2643586" y="3940331"/>
            <a:ext cx="1235400" cy="1235400"/>
          </a:xfrm>
          <a:prstGeom prst="ellipse">
            <a:avLst/>
          </a:prstGeom>
          <a:noFill/>
          <a:ln>
            <a:noFill/>
          </a:ln>
        </p:spPr>
      </p:sp>
      <p:sp>
        <p:nvSpPr>
          <p:cNvPr id="2083" name="Google Shape;2083;p286"/>
          <p:cNvSpPr/>
          <p:nvPr>
            <p:ph idx="13" type="pic"/>
          </p:nvPr>
        </p:nvSpPr>
        <p:spPr>
          <a:xfrm>
            <a:off x="4521755" y="3940331"/>
            <a:ext cx="1235400" cy="1235400"/>
          </a:xfrm>
          <a:prstGeom prst="ellipse">
            <a:avLst/>
          </a:prstGeom>
          <a:noFill/>
          <a:ln>
            <a:noFill/>
          </a:ln>
        </p:spPr>
      </p:sp>
      <p:sp>
        <p:nvSpPr>
          <p:cNvPr id="2084" name="Google Shape;2084;p286"/>
          <p:cNvSpPr/>
          <p:nvPr>
            <p:ph idx="14" type="pic"/>
          </p:nvPr>
        </p:nvSpPr>
        <p:spPr>
          <a:xfrm>
            <a:off x="6399925" y="3940331"/>
            <a:ext cx="1235400" cy="1235400"/>
          </a:xfrm>
          <a:prstGeom prst="ellipse">
            <a:avLst/>
          </a:prstGeom>
          <a:noFill/>
          <a:ln>
            <a:noFill/>
          </a:ln>
        </p:spPr>
      </p:sp>
      <p:sp>
        <p:nvSpPr>
          <p:cNvPr id="2085" name="Google Shape;2085;p286"/>
          <p:cNvSpPr/>
          <p:nvPr>
            <p:ph idx="15" type="pic"/>
          </p:nvPr>
        </p:nvSpPr>
        <p:spPr>
          <a:xfrm>
            <a:off x="8278094" y="3940331"/>
            <a:ext cx="1235400" cy="1235400"/>
          </a:xfrm>
          <a:prstGeom prst="ellipse">
            <a:avLst/>
          </a:prstGeom>
          <a:noFill/>
          <a:ln>
            <a:noFill/>
          </a:ln>
        </p:spPr>
      </p:sp>
      <p:sp>
        <p:nvSpPr>
          <p:cNvPr id="2086" name="Google Shape;2086;p286"/>
          <p:cNvSpPr/>
          <p:nvPr>
            <p:ph idx="16" type="pic"/>
          </p:nvPr>
        </p:nvSpPr>
        <p:spPr>
          <a:xfrm>
            <a:off x="10156264" y="3940331"/>
            <a:ext cx="1235400" cy="1235400"/>
          </a:xfrm>
          <a:prstGeom prst="ellipse">
            <a:avLst/>
          </a:prstGeom>
          <a:noFill/>
          <a:ln>
            <a:noFill/>
          </a:ln>
        </p:spPr>
      </p:sp>
      <p:sp>
        <p:nvSpPr>
          <p:cNvPr id="2087" name="Google Shape;2087;p286"/>
          <p:cNvSpPr txBox="1"/>
          <p:nvPr>
            <p:ph idx="1" type="subTitle"/>
          </p:nvPr>
        </p:nvSpPr>
        <p:spPr>
          <a:xfrm>
            <a:off x="747194"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88" name="Google Shape;2088;p286"/>
          <p:cNvSpPr txBox="1"/>
          <p:nvPr>
            <p:ph idx="17" type="subTitle"/>
          </p:nvPr>
        </p:nvSpPr>
        <p:spPr>
          <a:xfrm>
            <a:off x="2643582"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89" name="Google Shape;2089;p286"/>
          <p:cNvSpPr txBox="1"/>
          <p:nvPr>
            <p:ph idx="18" type="subTitle"/>
          </p:nvPr>
        </p:nvSpPr>
        <p:spPr>
          <a:xfrm>
            <a:off x="4521759"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0" name="Google Shape;2090;p286"/>
          <p:cNvSpPr txBox="1"/>
          <p:nvPr>
            <p:ph idx="19" type="subTitle"/>
          </p:nvPr>
        </p:nvSpPr>
        <p:spPr>
          <a:xfrm>
            <a:off x="6399937"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1" name="Google Shape;2091;p286"/>
          <p:cNvSpPr txBox="1"/>
          <p:nvPr>
            <p:ph idx="20" type="subTitle"/>
          </p:nvPr>
        </p:nvSpPr>
        <p:spPr>
          <a:xfrm>
            <a:off x="8278115"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2" name="Google Shape;2092;p286"/>
          <p:cNvSpPr txBox="1"/>
          <p:nvPr>
            <p:ph idx="21" type="subTitle"/>
          </p:nvPr>
        </p:nvSpPr>
        <p:spPr>
          <a:xfrm>
            <a:off x="10156292" y="3138250"/>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3" name="Google Shape;2093;p286"/>
          <p:cNvSpPr txBox="1"/>
          <p:nvPr>
            <p:ph idx="22" type="subTitle"/>
          </p:nvPr>
        </p:nvSpPr>
        <p:spPr>
          <a:xfrm>
            <a:off x="747194"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4" name="Google Shape;2094;p286"/>
          <p:cNvSpPr txBox="1"/>
          <p:nvPr>
            <p:ph idx="23" type="subTitle"/>
          </p:nvPr>
        </p:nvSpPr>
        <p:spPr>
          <a:xfrm>
            <a:off x="2643582"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5" name="Google Shape;2095;p286"/>
          <p:cNvSpPr txBox="1"/>
          <p:nvPr>
            <p:ph idx="24" type="subTitle"/>
          </p:nvPr>
        </p:nvSpPr>
        <p:spPr>
          <a:xfrm>
            <a:off x="4521759"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6" name="Google Shape;2096;p286"/>
          <p:cNvSpPr txBox="1"/>
          <p:nvPr>
            <p:ph idx="25" type="subTitle"/>
          </p:nvPr>
        </p:nvSpPr>
        <p:spPr>
          <a:xfrm>
            <a:off x="6399937"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7" name="Google Shape;2097;p286"/>
          <p:cNvSpPr txBox="1"/>
          <p:nvPr>
            <p:ph idx="26" type="subTitle"/>
          </p:nvPr>
        </p:nvSpPr>
        <p:spPr>
          <a:xfrm>
            <a:off x="8278115"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8" name="Google Shape;2098;p286"/>
          <p:cNvSpPr txBox="1"/>
          <p:nvPr>
            <p:ph idx="27" type="subTitle"/>
          </p:nvPr>
        </p:nvSpPr>
        <p:spPr>
          <a:xfrm>
            <a:off x="10156292" y="5328588"/>
            <a:ext cx="1235700" cy="3759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200"/>
              <a:buFont typeface="DM Sans"/>
              <a:buNone/>
              <a:defRPr sz="1200">
                <a:latin typeface="DM Sans"/>
                <a:ea typeface="DM Sans"/>
                <a:cs typeface="DM Sans"/>
                <a:sym typeface="DM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99" name="Google Shape;2099;p286"/>
          <p:cNvSpPr txBox="1"/>
          <p:nvPr>
            <p:ph idx="28" type="subTitle"/>
          </p:nvPr>
        </p:nvSpPr>
        <p:spPr>
          <a:xfrm>
            <a:off x="8077702" y="765513"/>
            <a:ext cx="3314400" cy="6381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1pPr>
            <a:lvl2pPr lvl="1"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2pPr>
            <a:lvl3pPr lvl="2"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3pPr>
            <a:lvl4pPr lvl="3"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4pPr>
            <a:lvl5pPr lvl="4"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5pPr>
            <a:lvl6pPr lvl="5"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6pPr>
            <a:lvl7pPr lvl="6"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7pPr>
            <a:lvl8pPr lvl="7"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8pPr>
            <a:lvl9pPr lvl="8" rtl="0">
              <a:spcBef>
                <a:spcPts val="0"/>
              </a:spcBef>
              <a:spcAft>
                <a:spcPts val="0"/>
              </a:spcAft>
              <a:buClr>
                <a:schemeClr val="dk1"/>
              </a:buClr>
              <a:buSzPts val="1900"/>
              <a:buFont typeface="JetBrains Mono Medium"/>
              <a:buNone/>
              <a:defRPr sz="1900">
                <a:solidFill>
                  <a:schemeClr val="dk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Light">
  <p:cSld name="TITLE_8_2_2_2">
    <p:spTree>
      <p:nvGrpSpPr>
        <p:cNvPr id="2100" name="Shape 2100"/>
        <p:cNvGrpSpPr/>
        <p:nvPr/>
      </p:nvGrpSpPr>
      <p:grpSpPr>
        <a:xfrm>
          <a:off x="0" y="0"/>
          <a:ext cx="0" cy="0"/>
          <a:chOff x="0" y="0"/>
          <a:chExt cx="0" cy="0"/>
        </a:xfrm>
      </p:grpSpPr>
      <p:pic>
        <p:nvPicPr>
          <p:cNvPr id="2101" name="Google Shape;2101;p287"/>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102" name="Google Shape;2102;p287"/>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103" name="Google Shape;2103;p287"/>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2104" name="Google Shape;2104;p287"/>
          <p:cNvSpPr txBox="1"/>
          <p:nvPr>
            <p:ph idx="1" type="body"/>
          </p:nvPr>
        </p:nvSpPr>
        <p:spPr>
          <a:xfrm>
            <a:off x="4420572" y="1472438"/>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2105" name="Google Shape;2105;p287"/>
          <p:cNvSpPr txBox="1"/>
          <p:nvPr>
            <p:ph idx="2" type="body"/>
          </p:nvPr>
        </p:nvSpPr>
        <p:spPr>
          <a:xfrm>
            <a:off x="8077702" y="1472438"/>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2106" name="Google Shape;2106;p287"/>
          <p:cNvSpPr txBox="1"/>
          <p:nvPr>
            <p:ph idx="3" type="body"/>
          </p:nvPr>
        </p:nvSpPr>
        <p:spPr>
          <a:xfrm>
            <a:off x="4420572" y="4072644"/>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2107" name="Google Shape;2107;p287"/>
          <p:cNvSpPr txBox="1"/>
          <p:nvPr>
            <p:ph idx="4" type="body"/>
          </p:nvPr>
        </p:nvSpPr>
        <p:spPr>
          <a:xfrm>
            <a:off x="8077702" y="4072644"/>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2108" name="Google Shape;2108;p287"/>
          <p:cNvSpPr txBox="1"/>
          <p:nvPr>
            <p:ph type="title"/>
          </p:nvPr>
        </p:nvSpPr>
        <p:spPr>
          <a:xfrm>
            <a:off x="763430" y="763525"/>
            <a:ext cx="2742600" cy="266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2109" name="Google Shape;2109;p287"/>
          <p:cNvSpPr txBox="1"/>
          <p:nvPr>
            <p:ph idx="5" type="subTitle"/>
          </p:nvPr>
        </p:nvSpPr>
        <p:spPr>
          <a:xfrm>
            <a:off x="4428571" y="771525"/>
            <a:ext cx="3333000" cy="701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400"/>
              <a:buFont typeface="JetBrains Mono"/>
              <a:buNone/>
              <a:defRPr sz="2400">
                <a:latin typeface="JetBrains Mono"/>
                <a:ea typeface="JetBrains Mono"/>
                <a:cs typeface="JetBrains Mono"/>
                <a:sym typeface="JetBrains Mon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10" name="Google Shape;2110;p287"/>
          <p:cNvSpPr txBox="1"/>
          <p:nvPr>
            <p:ph idx="6" type="subTitle"/>
          </p:nvPr>
        </p:nvSpPr>
        <p:spPr>
          <a:xfrm>
            <a:off x="8077715" y="771525"/>
            <a:ext cx="3333000" cy="701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400"/>
              <a:buFont typeface="JetBrains Mono"/>
              <a:buNone/>
              <a:defRPr sz="2400">
                <a:latin typeface="JetBrains Mono"/>
                <a:ea typeface="JetBrains Mono"/>
                <a:cs typeface="JetBrains Mono"/>
                <a:sym typeface="JetBrains Mon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11" name="Google Shape;2111;p287"/>
          <p:cNvSpPr txBox="1"/>
          <p:nvPr>
            <p:ph idx="7" type="subTitle"/>
          </p:nvPr>
        </p:nvSpPr>
        <p:spPr>
          <a:xfrm>
            <a:off x="4428571" y="3371694"/>
            <a:ext cx="3333000" cy="701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400"/>
              <a:buFont typeface="JetBrains Mono"/>
              <a:buNone/>
              <a:defRPr sz="2400">
                <a:latin typeface="JetBrains Mono"/>
                <a:ea typeface="JetBrains Mono"/>
                <a:cs typeface="JetBrains Mono"/>
                <a:sym typeface="JetBrains Mon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12" name="Google Shape;2112;p287"/>
          <p:cNvSpPr txBox="1"/>
          <p:nvPr>
            <p:ph idx="8" type="subTitle"/>
          </p:nvPr>
        </p:nvSpPr>
        <p:spPr>
          <a:xfrm>
            <a:off x="8077715" y="3371694"/>
            <a:ext cx="3333000" cy="701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400"/>
              <a:buFont typeface="JetBrains Mono"/>
              <a:buNone/>
              <a:defRPr sz="2400">
                <a:latin typeface="JetBrains Mono"/>
                <a:ea typeface="JetBrains Mono"/>
                <a:cs typeface="JetBrains Mono"/>
                <a:sym typeface="JetBrains Mon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Light">
  <p:cSld name="TITLE_8_2_2_2_1">
    <p:spTree>
      <p:nvGrpSpPr>
        <p:cNvPr id="2113" name="Shape 2113"/>
        <p:cNvGrpSpPr/>
        <p:nvPr/>
      </p:nvGrpSpPr>
      <p:grpSpPr>
        <a:xfrm>
          <a:off x="0" y="0"/>
          <a:ext cx="0" cy="0"/>
          <a:chOff x="0" y="0"/>
          <a:chExt cx="0" cy="0"/>
        </a:xfrm>
      </p:grpSpPr>
      <p:pic>
        <p:nvPicPr>
          <p:cNvPr id="2114" name="Google Shape;2114;p288"/>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115" name="Google Shape;2115;p288"/>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116" name="Google Shape;2116;p288"/>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2117" name="Google Shape;2117;p288"/>
          <p:cNvSpPr txBox="1"/>
          <p:nvPr>
            <p:ph idx="1" type="body"/>
          </p:nvPr>
        </p:nvSpPr>
        <p:spPr>
          <a:xfrm>
            <a:off x="4420572" y="1472438"/>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2118" name="Google Shape;2118;p288"/>
          <p:cNvSpPr txBox="1"/>
          <p:nvPr>
            <p:ph idx="2" type="body"/>
          </p:nvPr>
        </p:nvSpPr>
        <p:spPr>
          <a:xfrm>
            <a:off x="8077702" y="1472438"/>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2119" name="Google Shape;2119;p288"/>
          <p:cNvSpPr txBox="1"/>
          <p:nvPr>
            <p:ph idx="3" type="body"/>
          </p:nvPr>
        </p:nvSpPr>
        <p:spPr>
          <a:xfrm>
            <a:off x="4420572" y="4072644"/>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2120" name="Google Shape;2120;p288"/>
          <p:cNvSpPr txBox="1"/>
          <p:nvPr>
            <p:ph idx="4" type="body"/>
          </p:nvPr>
        </p:nvSpPr>
        <p:spPr>
          <a:xfrm>
            <a:off x="8077702" y="4072644"/>
            <a:ext cx="2971500" cy="18288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SzPts val="1900"/>
              <a:buFont typeface="DM Sans"/>
              <a:buChar char="●"/>
              <a:defRPr sz="1900">
                <a:latin typeface="DM Sans"/>
                <a:ea typeface="DM Sans"/>
                <a:cs typeface="DM Sans"/>
                <a:sym typeface="DM Sans"/>
              </a:defRPr>
            </a:lvl1pPr>
            <a:lvl2pPr indent="-349250" lvl="1" marL="914400" rtl="0">
              <a:spcBef>
                <a:spcPts val="0"/>
              </a:spcBef>
              <a:spcAft>
                <a:spcPts val="0"/>
              </a:spcAft>
              <a:buSzPts val="1900"/>
              <a:buFont typeface="DM Sans"/>
              <a:buChar char="○"/>
              <a:defRPr sz="1900">
                <a:latin typeface="DM Sans"/>
                <a:ea typeface="DM Sans"/>
                <a:cs typeface="DM Sans"/>
                <a:sym typeface="DM Sans"/>
              </a:defRPr>
            </a:lvl2pPr>
            <a:lvl3pPr indent="-349250" lvl="2" marL="1371600" rtl="0">
              <a:spcBef>
                <a:spcPts val="0"/>
              </a:spcBef>
              <a:spcAft>
                <a:spcPts val="0"/>
              </a:spcAft>
              <a:buSzPts val="1900"/>
              <a:buFont typeface="DM Sans"/>
              <a:buChar char="■"/>
              <a:defRPr sz="1900">
                <a:latin typeface="DM Sans"/>
                <a:ea typeface="DM Sans"/>
                <a:cs typeface="DM Sans"/>
                <a:sym typeface="DM Sans"/>
              </a:defRPr>
            </a:lvl3pPr>
            <a:lvl4pPr indent="-349250" lvl="3" marL="1828800" rtl="0">
              <a:spcBef>
                <a:spcPts val="0"/>
              </a:spcBef>
              <a:spcAft>
                <a:spcPts val="0"/>
              </a:spcAft>
              <a:buSzPts val="1900"/>
              <a:buFont typeface="DM Sans"/>
              <a:buChar char="●"/>
              <a:defRPr sz="1900">
                <a:latin typeface="DM Sans"/>
                <a:ea typeface="DM Sans"/>
                <a:cs typeface="DM Sans"/>
                <a:sym typeface="DM Sans"/>
              </a:defRPr>
            </a:lvl4pPr>
            <a:lvl5pPr indent="-349250" lvl="4" marL="2286000" rtl="0">
              <a:spcBef>
                <a:spcPts val="0"/>
              </a:spcBef>
              <a:spcAft>
                <a:spcPts val="0"/>
              </a:spcAft>
              <a:buSzPts val="1900"/>
              <a:buFont typeface="DM Sans"/>
              <a:buChar char="○"/>
              <a:defRPr sz="1900">
                <a:latin typeface="DM Sans"/>
                <a:ea typeface="DM Sans"/>
                <a:cs typeface="DM Sans"/>
                <a:sym typeface="DM Sans"/>
              </a:defRPr>
            </a:lvl5pPr>
            <a:lvl6pPr indent="-349250" lvl="5" marL="2743200" rtl="0">
              <a:spcBef>
                <a:spcPts val="0"/>
              </a:spcBef>
              <a:spcAft>
                <a:spcPts val="0"/>
              </a:spcAft>
              <a:buSzPts val="1900"/>
              <a:buFont typeface="DM Sans"/>
              <a:buChar char="■"/>
              <a:defRPr sz="1900">
                <a:latin typeface="DM Sans"/>
                <a:ea typeface="DM Sans"/>
                <a:cs typeface="DM Sans"/>
                <a:sym typeface="DM Sans"/>
              </a:defRPr>
            </a:lvl6pPr>
            <a:lvl7pPr indent="-349250" lvl="6" marL="3200400" rtl="0">
              <a:spcBef>
                <a:spcPts val="0"/>
              </a:spcBef>
              <a:spcAft>
                <a:spcPts val="0"/>
              </a:spcAft>
              <a:buSzPts val="1900"/>
              <a:buFont typeface="DM Sans"/>
              <a:buChar char="●"/>
              <a:defRPr sz="1900">
                <a:latin typeface="DM Sans"/>
                <a:ea typeface="DM Sans"/>
                <a:cs typeface="DM Sans"/>
                <a:sym typeface="DM Sans"/>
              </a:defRPr>
            </a:lvl7pPr>
            <a:lvl8pPr indent="-349250" lvl="7" marL="3657600" rtl="0">
              <a:spcBef>
                <a:spcPts val="0"/>
              </a:spcBef>
              <a:spcAft>
                <a:spcPts val="0"/>
              </a:spcAft>
              <a:buSzPts val="1900"/>
              <a:buFont typeface="DM Sans"/>
              <a:buChar char="○"/>
              <a:defRPr sz="1900">
                <a:latin typeface="DM Sans"/>
                <a:ea typeface="DM Sans"/>
                <a:cs typeface="DM Sans"/>
                <a:sym typeface="DM Sans"/>
              </a:defRPr>
            </a:lvl8pPr>
            <a:lvl9pPr indent="-349250" lvl="8" marL="4114800" rtl="0">
              <a:spcBef>
                <a:spcPts val="0"/>
              </a:spcBef>
              <a:spcAft>
                <a:spcPts val="0"/>
              </a:spcAft>
              <a:buSzPts val="1900"/>
              <a:buFont typeface="DM Sans"/>
              <a:buChar char="■"/>
              <a:defRPr sz="1900">
                <a:latin typeface="DM Sans"/>
                <a:ea typeface="DM Sans"/>
                <a:cs typeface="DM Sans"/>
                <a:sym typeface="DM Sans"/>
              </a:defRPr>
            </a:lvl9pPr>
          </a:lstStyle>
          <a:p/>
        </p:txBody>
      </p:sp>
      <p:sp>
        <p:nvSpPr>
          <p:cNvPr id="2121" name="Google Shape;2121;p288"/>
          <p:cNvSpPr txBox="1"/>
          <p:nvPr>
            <p:ph type="title"/>
          </p:nvPr>
        </p:nvSpPr>
        <p:spPr>
          <a:xfrm>
            <a:off x="763430" y="763525"/>
            <a:ext cx="2742600" cy="266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600"/>
              <a:buFont typeface="DM Sans"/>
              <a:buNone/>
              <a:defRPr b="1" sz="3600">
                <a:solidFill>
                  <a:schemeClr val="dk1"/>
                </a:solidFill>
                <a:latin typeface="DM Sans"/>
                <a:ea typeface="DM Sans"/>
                <a:cs typeface="DM Sans"/>
                <a:sym typeface="DM Sans"/>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2122" name="Google Shape;2122;p288"/>
          <p:cNvSpPr/>
          <p:nvPr/>
        </p:nvSpPr>
        <p:spPr>
          <a:xfrm>
            <a:off x="8077706" y="763521"/>
            <a:ext cx="499500" cy="499500"/>
          </a:xfrm>
          <a:prstGeom prst="ellipse">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123" name="Google Shape;2123;p288"/>
          <p:cNvSpPr/>
          <p:nvPr/>
        </p:nvSpPr>
        <p:spPr>
          <a:xfrm>
            <a:off x="4420574" y="763521"/>
            <a:ext cx="499500" cy="499500"/>
          </a:xfrm>
          <a:prstGeom prst="ellipse">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124" name="Google Shape;2124;p288"/>
          <p:cNvSpPr/>
          <p:nvPr/>
        </p:nvSpPr>
        <p:spPr>
          <a:xfrm>
            <a:off x="8093707" y="3437196"/>
            <a:ext cx="499500" cy="499500"/>
          </a:xfrm>
          <a:prstGeom prst="ellipse">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125" name="Google Shape;2125;p288"/>
          <p:cNvSpPr/>
          <p:nvPr/>
        </p:nvSpPr>
        <p:spPr>
          <a:xfrm>
            <a:off x="4428565" y="3437197"/>
            <a:ext cx="499500" cy="499500"/>
          </a:xfrm>
          <a:prstGeom prst="ellipse">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9" name="Shape 259"/>
        <p:cNvGrpSpPr/>
        <p:nvPr/>
      </p:nvGrpSpPr>
      <p:grpSpPr>
        <a:xfrm>
          <a:off x="0" y="0"/>
          <a:ext cx="0" cy="0"/>
          <a:chOff x="0" y="0"/>
          <a:chExt cx="0" cy="0"/>
        </a:xfrm>
      </p:grpSpPr>
      <p:sp>
        <p:nvSpPr>
          <p:cNvPr id="260" name="Google Shape;260;p3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Dark">
  <p:cSld name="TITLE_8_2_1">
    <p:bg>
      <p:bgPr>
        <a:solidFill>
          <a:schemeClr val="lt2"/>
        </a:solidFill>
      </p:bgPr>
    </p:bg>
    <p:spTree>
      <p:nvGrpSpPr>
        <p:cNvPr id="2126" name="Shape 2126"/>
        <p:cNvGrpSpPr/>
        <p:nvPr/>
      </p:nvGrpSpPr>
      <p:grpSpPr>
        <a:xfrm>
          <a:off x="0" y="0"/>
          <a:ext cx="0" cy="0"/>
          <a:chOff x="0" y="0"/>
          <a:chExt cx="0" cy="0"/>
        </a:xfrm>
      </p:grpSpPr>
      <p:sp>
        <p:nvSpPr>
          <p:cNvPr id="2127" name="Google Shape;2127;p289"/>
          <p:cNvSpPr txBox="1"/>
          <p:nvPr>
            <p:ph type="title"/>
          </p:nvPr>
        </p:nvSpPr>
        <p:spPr>
          <a:xfrm>
            <a:off x="763430" y="763525"/>
            <a:ext cx="4571700" cy="967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128" name="Google Shape;2128;p289"/>
          <p:cNvSpPr txBox="1"/>
          <p:nvPr>
            <p:ph idx="1" type="body"/>
          </p:nvPr>
        </p:nvSpPr>
        <p:spPr>
          <a:xfrm>
            <a:off x="763430" y="2634438"/>
            <a:ext cx="4571700" cy="32520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1pPr>
            <a:lvl2pPr indent="-349250" lvl="1" marL="9144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2pPr>
            <a:lvl3pPr indent="-349250" lvl="2" marL="13716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3pPr>
            <a:lvl4pPr indent="-349250" lvl="3" marL="18288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4pPr>
            <a:lvl5pPr indent="-349250" lvl="4" marL="22860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5pPr>
            <a:lvl6pPr indent="-349250" lvl="5" marL="27432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6pPr>
            <a:lvl7pPr indent="-349250" lvl="6" marL="32004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7pPr>
            <a:lvl8pPr indent="-349250" lvl="7" marL="36576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8pPr>
            <a:lvl9pPr indent="-349250" lvl="8" marL="41148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9pPr>
          </a:lstStyle>
          <a:p/>
        </p:txBody>
      </p:sp>
      <p:pic>
        <p:nvPicPr>
          <p:cNvPr id="2129" name="Google Shape;2129;p289"/>
          <p:cNvPicPr preferRelativeResize="0"/>
          <p:nvPr/>
        </p:nvPicPr>
        <p:blipFill>
          <a:blip r:embed="rId2">
            <a:alphaModFix/>
          </a:blip>
          <a:stretch>
            <a:fillRect/>
          </a:stretch>
        </p:blipFill>
        <p:spPr>
          <a:xfrm>
            <a:off x="699599" y="6287550"/>
            <a:ext cx="304225" cy="377333"/>
          </a:xfrm>
          <a:prstGeom prst="rect">
            <a:avLst/>
          </a:prstGeom>
          <a:noFill/>
          <a:ln>
            <a:noFill/>
          </a:ln>
        </p:spPr>
      </p:pic>
      <p:cxnSp>
        <p:nvCxnSpPr>
          <p:cNvPr id="2130" name="Google Shape;2130;p289"/>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2131" name="Google Shape;2131;p289"/>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5"/>
                </a:solidFill>
                <a:latin typeface="JetBrains Mono"/>
                <a:ea typeface="JetBrains Mono"/>
                <a:cs typeface="JetBrains Mono"/>
                <a:sym typeface="JetBrains Mono"/>
              </a:defRPr>
            </a:lvl1pPr>
            <a:lvl2pPr lvl="1" rtl="0" algn="r">
              <a:buNone/>
              <a:defRPr sz="1200">
                <a:solidFill>
                  <a:schemeClr val="accent5"/>
                </a:solidFill>
                <a:latin typeface="JetBrains Mono"/>
                <a:ea typeface="JetBrains Mono"/>
                <a:cs typeface="JetBrains Mono"/>
                <a:sym typeface="JetBrains Mono"/>
              </a:defRPr>
            </a:lvl2pPr>
            <a:lvl3pPr lvl="2" rtl="0" algn="r">
              <a:buNone/>
              <a:defRPr sz="1200">
                <a:solidFill>
                  <a:schemeClr val="accent5"/>
                </a:solidFill>
                <a:latin typeface="JetBrains Mono"/>
                <a:ea typeface="JetBrains Mono"/>
                <a:cs typeface="JetBrains Mono"/>
                <a:sym typeface="JetBrains Mono"/>
              </a:defRPr>
            </a:lvl3pPr>
            <a:lvl4pPr lvl="3" rtl="0" algn="r">
              <a:buNone/>
              <a:defRPr sz="1200">
                <a:solidFill>
                  <a:schemeClr val="accent5"/>
                </a:solidFill>
                <a:latin typeface="JetBrains Mono"/>
                <a:ea typeface="JetBrains Mono"/>
                <a:cs typeface="JetBrains Mono"/>
                <a:sym typeface="JetBrains Mono"/>
              </a:defRPr>
            </a:lvl4pPr>
            <a:lvl5pPr lvl="4" rtl="0" algn="r">
              <a:buNone/>
              <a:defRPr sz="1200">
                <a:solidFill>
                  <a:schemeClr val="accent5"/>
                </a:solidFill>
                <a:latin typeface="JetBrains Mono"/>
                <a:ea typeface="JetBrains Mono"/>
                <a:cs typeface="JetBrains Mono"/>
                <a:sym typeface="JetBrains Mono"/>
              </a:defRPr>
            </a:lvl5pPr>
            <a:lvl6pPr lvl="5" rtl="0" algn="r">
              <a:buNone/>
              <a:defRPr sz="1200">
                <a:solidFill>
                  <a:schemeClr val="accent5"/>
                </a:solidFill>
                <a:latin typeface="JetBrains Mono"/>
                <a:ea typeface="JetBrains Mono"/>
                <a:cs typeface="JetBrains Mono"/>
                <a:sym typeface="JetBrains Mono"/>
              </a:defRPr>
            </a:lvl6pPr>
            <a:lvl7pPr lvl="6" rtl="0" algn="r">
              <a:buNone/>
              <a:defRPr sz="1200">
                <a:solidFill>
                  <a:schemeClr val="accent5"/>
                </a:solidFill>
                <a:latin typeface="JetBrains Mono"/>
                <a:ea typeface="JetBrains Mono"/>
                <a:cs typeface="JetBrains Mono"/>
                <a:sym typeface="JetBrains Mono"/>
              </a:defRPr>
            </a:lvl7pPr>
            <a:lvl8pPr lvl="7" rtl="0" algn="r">
              <a:buNone/>
              <a:defRPr sz="1200">
                <a:solidFill>
                  <a:schemeClr val="accent5"/>
                </a:solidFill>
                <a:latin typeface="JetBrains Mono"/>
                <a:ea typeface="JetBrains Mono"/>
                <a:cs typeface="JetBrains Mono"/>
                <a:sym typeface="JetBrains Mono"/>
              </a:defRPr>
            </a:lvl8pPr>
            <a:lvl9pPr lvl="8" rtl="0" algn="r">
              <a:buNone/>
              <a:defRPr sz="12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
        <p:nvSpPr>
          <p:cNvPr id="2132" name="Google Shape;2132;p289"/>
          <p:cNvSpPr/>
          <p:nvPr/>
        </p:nvSpPr>
        <p:spPr>
          <a:xfrm>
            <a:off x="6098300" y="0"/>
            <a:ext cx="6093900" cy="6094800"/>
          </a:xfrm>
          <a:prstGeom prst="rect">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Tree>
  </p:cSld>
  <p:clrMapOvr>
    <a:masterClrMapping/>
  </p:clrMapOvr>
  <p:extLst>
    <p:ext uri="{DCECCB84-F9BA-43D5-87BE-67443E8EF086}">
      <p15:sldGuideLst>
        <p15:guide id="1" pos="3361">
          <p15:clr>
            <a:schemeClr val="accent6"/>
          </p15:clr>
        </p15:guide>
        <p15:guide id="2" pos="4322">
          <p15:clr>
            <a:schemeClr val="accent6"/>
          </p15:clr>
        </p15:guide>
      </p15:sldGuideLst>
    </p:ext>
  </p:extLs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lank Dark">
  <p:cSld name="TITLE_8_2_1_1">
    <p:bg>
      <p:bgPr>
        <a:solidFill>
          <a:schemeClr val="lt2"/>
        </a:solidFill>
      </p:bgPr>
    </p:bg>
    <p:spTree>
      <p:nvGrpSpPr>
        <p:cNvPr id="2133" name="Shape 2133"/>
        <p:cNvGrpSpPr/>
        <p:nvPr/>
      </p:nvGrpSpPr>
      <p:grpSpPr>
        <a:xfrm>
          <a:off x="0" y="0"/>
          <a:ext cx="0" cy="0"/>
          <a:chOff x="0" y="0"/>
          <a:chExt cx="0" cy="0"/>
        </a:xfrm>
      </p:grpSpPr>
      <p:pic>
        <p:nvPicPr>
          <p:cNvPr id="2134" name="Google Shape;2134;p290"/>
          <p:cNvPicPr preferRelativeResize="0"/>
          <p:nvPr/>
        </p:nvPicPr>
        <p:blipFill>
          <a:blip r:embed="rId2">
            <a:alphaModFix/>
          </a:blip>
          <a:stretch>
            <a:fillRect/>
          </a:stretch>
        </p:blipFill>
        <p:spPr>
          <a:xfrm>
            <a:off x="699429" y="6287550"/>
            <a:ext cx="304225" cy="377333"/>
          </a:xfrm>
          <a:prstGeom prst="rect">
            <a:avLst/>
          </a:prstGeom>
          <a:noFill/>
          <a:ln>
            <a:noFill/>
          </a:ln>
        </p:spPr>
      </p:pic>
      <p:cxnSp>
        <p:nvCxnSpPr>
          <p:cNvPr id="2135" name="Google Shape;2135;p290"/>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2136" name="Google Shape;2136;p290"/>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5"/>
                </a:solidFill>
                <a:latin typeface="JetBrains Mono"/>
                <a:ea typeface="JetBrains Mono"/>
                <a:cs typeface="JetBrains Mono"/>
                <a:sym typeface="JetBrains Mono"/>
              </a:defRPr>
            </a:lvl1pPr>
            <a:lvl2pPr lvl="1" rtl="0" algn="r">
              <a:buNone/>
              <a:defRPr sz="1200">
                <a:solidFill>
                  <a:schemeClr val="accent5"/>
                </a:solidFill>
                <a:latin typeface="JetBrains Mono"/>
                <a:ea typeface="JetBrains Mono"/>
                <a:cs typeface="JetBrains Mono"/>
                <a:sym typeface="JetBrains Mono"/>
              </a:defRPr>
            </a:lvl2pPr>
            <a:lvl3pPr lvl="2" rtl="0" algn="r">
              <a:buNone/>
              <a:defRPr sz="1200">
                <a:solidFill>
                  <a:schemeClr val="accent5"/>
                </a:solidFill>
                <a:latin typeface="JetBrains Mono"/>
                <a:ea typeface="JetBrains Mono"/>
                <a:cs typeface="JetBrains Mono"/>
                <a:sym typeface="JetBrains Mono"/>
              </a:defRPr>
            </a:lvl3pPr>
            <a:lvl4pPr lvl="3" rtl="0" algn="r">
              <a:buNone/>
              <a:defRPr sz="1200">
                <a:solidFill>
                  <a:schemeClr val="accent5"/>
                </a:solidFill>
                <a:latin typeface="JetBrains Mono"/>
                <a:ea typeface="JetBrains Mono"/>
                <a:cs typeface="JetBrains Mono"/>
                <a:sym typeface="JetBrains Mono"/>
              </a:defRPr>
            </a:lvl4pPr>
            <a:lvl5pPr lvl="4" rtl="0" algn="r">
              <a:buNone/>
              <a:defRPr sz="1200">
                <a:solidFill>
                  <a:schemeClr val="accent5"/>
                </a:solidFill>
                <a:latin typeface="JetBrains Mono"/>
                <a:ea typeface="JetBrains Mono"/>
                <a:cs typeface="JetBrains Mono"/>
                <a:sym typeface="JetBrains Mono"/>
              </a:defRPr>
            </a:lvl5pPr>
            <a:lvl6pPr lvl="5" rtl="0" algn="r">
              <a:buNone/>
              <a:defRPr sz="1200">
                <a:solidFill>
                  <a:schemeClr val="accent5"/>
                </a:solidFill>
                <a:latin typeface="JetBrains Mono"/>
                <a:ea typeface="JetBrains Mono"/>
                <a:cs typeface="JetBrains Mono"/>
                <a:sym typeface="JetBrains Mono"/>
              </a:defRPr>
            </a:lvl6pPr>
            <a:lvl7pPr lvl="6" rtl="0" algn="r">
              <a:buNone/>
              <a:defRPr sz="1200">
                <a:solidFill>
                  <a:schemeClr val="accent5"/>
                </a:solidFill>
                <a:latin typeface="JetBrains Mono"/>
                <a:ea typeface="JetBrains Mono"/>
                <a:cs typeface="JetBrains Mono"/>
                <a:sym typeface="JetBrains Mono"/>
              </a:defRPr>
            </a:lvl7pPr>
            <a:lvl8pPr lvl="7" rtl="0" algn="r">
              <a:buNone/>
              <a:defRPr sz="1200">
                <a:solidFill>
                  <a:schemeClr val="accent5"/>
                </a:solidFill>
                <a:latin typeface="JetBrains Mono"/>
                <a:ea typeface="JetBrains Mono"/>
                <a:cs typeface="JetBrains Mono"/>
                <a:sym typeface="JetBrains Mono"/>
              </a:defRPr>
            </a:lvl8pPr>
            <a:lvl9pPr lvl="8" rtl="0" algn="r">
              <a:buNone/>
              <a:defRPr sz="12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lank Blue">
  <p:cSld name="TITLE_8_2_1_1_1">
    <p:bg>
      <p:bgPr>
        <a:solidFill>
          <a:schemeClr val="accent2"/>
        </a:solidFill>
      </p:bgPr>
    </p:bg>
    <p:spTree>
      <p:nvGrpSpPr>
        <p:cNvPr id="2137" name="Shape 2137"/>
        <p:cNvGrpSpPr/>
        <p:nvPr/>
      </p:nvGrpSpPr>
      <p:grpSpPr>
        <a:xfrm>
          <a:off x="0" y="0"/>
          <a:ext cx="0" cy="0"/>
          <a:chOff x="0" y="0"/>
          <a:chExt cx="0" cy="0"/>
        </a:xfrm>
      </p:grpSpPr>
      <p:pic>
        <p:nvPicPr>
          <p:cNvPr id="2138" name="Google Shape;2138;p291"/>
          <p:cNvPicPr preferRelativeResize="0"/>
          <p:nvPr/>
        </p:nvPicPr>
        <p:blipFill>
          <a:blip r:embed="rId2">
            <a:alphaModFix/>
          </a:blip>
          <a:stretch>
            <a:fillRect/>
          </a:stretch>
        </p:blipFill>
        <p:spPr>
          <a:xfrm>
            <a:off x="699429" y="6287550"/>
            <a:ext cx="304225" cy="377333"/>
          </a:xfrm>
          <a:prstGeom prst="rect">
            <a:avLst/>
          </a:prstGeom>
          <a:noFill/>
          <a:ln>
            <a:noFill/>
          </a:ln>
        </p:spPr>
      </p:pic>
      <p:cxnSp>
        <p:nvCxnSpPr>
          <p:cNvPr id="2139" name="Google Shape;2139;p291"/>
          <p:cNvCxnSpPr/>
          <p:nvPr/>
        </p:nvCxnSpPr>
        <p:spPr>
          <a:xfrm rot="10800000">
            <a:off x="37" y="6094463"/>
            <a:ext cx="12192000" cy="0"/>
          </a:xfrm>
          <a:prstGeom prst="straightConnector1">
            <a:avLst/>
          </a:prstGeom>
          <a:noFill/>
          <a:ln cap="flat" cmpd="sng" w="9525">
            <a:solidFill>
              <a:schemeClr val="accent3"/>
            </a:solidFill>
            <a:prstDash val="solid"/>
            <a:round/>
            <a:headEnd len="med" w="med" type="none"/>
            <a:tailEnd len="med" w="med" type="none"/>
          </a:ln>
        </p:spPr>
      </p:cxnSp>
      <p:sp>
        <p:nvSpPr>
          <p:cNvPr id="2140" name="Google Shape;2140;p291"/>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3"/>
                </a:solidFill>
                <a:latin typeface="JetBrains Mono"/>
                <a:ea typeface="JetBrains Mono"/>
                <a:cs typeface="JetBrains Mono"/>
                <a:sym typeface="JetBrains Mono"/>
              </a:defRPr>
            </a:lvl1pPr>
            <a:lvl2pPr lvl="1" rtl="0" algn="r">
              <a:buNone/>
              <a:defRPr sz="1200">
                <a:solidFill>
                  <a:schemeClr val="accent3"/>
                </a:solidFill>
                <a:latin typeface="JetBrains Mono"/>
                <a:ea typeface="JetBrains Mono"/>
                <a:cs typeface="JetBrains Mono"/>
                <a:sym typeface="JetBrains Mono"/>
              </a:defRPr>
            </a:lvl2pPr>
            <a:lvl3pPr lvl="2" rtl="0" algn="r">
              <a:buNone/>
              <a:defRPr sz="1200">
                <a:solidFill>
                  <a:schemeClr val="accent3"/>
                </a:solidFill>
                <a:latin typeface="JetBrains Mono"/>
                <a:ea typeface="JetBrains Mono"/>
                <a:cs typeface="JetBrains Mono"/>
                <a:sym typeface="JetBrains Mono"/>
              </a:defRPr>
            </a:lvl3pPr>
            <a:lvl4pPr lvl="3" rtl="0" algn="r">
              <a:buNone/>
              <a:defRPr sz="1200">
                <a:solidFill>
                  <a:schemeClr val="accent3"/>
                </a:solidFill>
                <a:latin typeface="JetBrains Mono"/>
                <a:ea typeface="JetBrains Mono"/>
                <a:cs typeface="JetBrains Mono"/>
                <a:sym typeface="JetBrains Mono"/>
              </a:defRPr>
            </a:lvl4pPr>
            <a:lvl5pPr lvl="4" rtl="0" algn="r">
              <a:buNone/>
              <a:defRPr sz="1200">
                <a:solidFill>
                  <a:schemeClr val="accent3"/>
                </a:solidFill>
                <a:latin typeface="JetBrains Mono"/>
                <a:ea typeface="JetBrains Mono"/>
                <a:cs typeface="JetBrains Mono"/>
                <a:sym typeface="JetBrains Mono"/>
              </a:defRPr>
            </a:lvl5pPr>
            <a:lvl6pPr lvl="5" rtl="0" algn="r">
              <a:buNone/>
              <a:defRPr sz="1200">
                <a:solidFill>
                  <a:schemeClr val="accent3"/>
                </a:solidFill>
                <a:latin typeface="JetBrains Mono"/>
                <a:ea typeface="JetBrains Mono"/>
                <a:cs typeface="JetBrains Mono"/>
                <a:sym typeface="JetBrains Mono"/>
              </a:defRPr>
            </a:lvl6pPr>
            <a:lvl7pPr lvl="6" rtl="0" algn="r">
              <a:buNone/>
              <a:defRPr sz="1200">
                <a:solidFill>
                  <a:schemeClr val="accent3"/>
                </a:solidFill>
                <a:latin typeface="JetBrains Mono"/>
                <a:ea typeface="JetBrains Mono"/>
                <a:cs typeface="JetBrains Mono"/>
                <a:sym typeface="JetBrains Mono"/>
              </a:defRPr>
            </a:lvl7pPr>
            <a:lvl8pPr lvl="7" rtl="0" algn="r">
              <a:buNone/>
              <a:defRPr sz="1200">
                <a:solidFill>
                  <a:schemeClr val="accent3"/>
                </a:solidFill>
                <a:latin typeface="JetBrains Mono"/>
                <a:ea typeface="JetBrains Mono"/>
                <a:cs typeface="JetBrains Mono"/>
                <a:sym typeface="JetBrains Mono"/>
              </a:defRPr>
            </a:lvl8pPr>
            <a:lvl9pPr lvl="8" rtl="0" algn="r">
              <a:buNone/>
              <a:defRPr sz="1200">
                <a:solidFill>
                  <a:schemeClr val="accent3"/>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Light">
  <p:cSld name="CUSTOM_2">
    <p:spTree>
      <p:nvGrpSpPr>
        <p:cNvPr id="2141" name="Shape 2141"/>
        <p:cNvGrpSpPr/>
        <p:nvPr/>
      </p:nvGrpSpPr>
      <p:grpSpPr>
        <a:xfrm>
          <a:off x="0" y="0"/>
          <a:ext cx="0" cy="0"/>
          <a:chOff x="0" y="0"/>
          <a:chExt cx="0" cy="0"/>
        </a:xfrm>
      </p:grpSpPr>
      <p:sp>
        <p:nvSpPr>
          <p:cNvPr id="2142" name="Google Shape;2142;p292"/>
          <p:cNvSpPr txBox="1"/>
          <p:nvPr>
            <p:ph type="title"/>
          </p:nvPr>
        </p:nvSpPr>
        <p:spPr>
          <a:xfrm>
            <a:off x="762655" y="763538"/>
            <a:ext cx="69906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600"/>
              <a:buFont typeface="DM Sans"/>
              <a:buNone/>
              <a:defRPr b="1" sz="3600">
                <a:latin typeface="DM Sans"/>
                <a:ea typeface="DM Sans"/>
                <a:cs typeface="DM Sans"/>
                <a:sym typeface="DM Sans"/>
              </a:defRPr>
            </a:lvl1pPr>
            <a:lvl2pPr lvl="1" rtl="0">
              <a:spcBef>
                <a:spcPts val="0"/>
              </a:spcBef>
              <a:spcAft>
                <a:spcPts val="0"/>
              </a:spcAft>
              <a:buSzPts val="3600"/>
              <a:buFont typeface="DM Sans"/>
              <a:buNone/>
              <a:defRPr b="1" sz="3600">
                <a:latin typeface="DM Sans"/>
                <a:ea typeface="DM Sans"/>
                <a:cs typeface="DM Sans"/>
                <a:sym typeface="DM Sans"/>
              </a:defRPr>
            </a:lvl2pPr>
            <a:lvl3pPr lvl="2" rtl="0">
              <a:spcBef>
                <a:spcPts val="0"/>
              </a:spcBef>
              <a:spcAft>
                <a:spcPts val="0"/>
              </a:spcAft>
              <a:buSzPts val="3600"/>
              <a:buFont typeface="DM Sans"/>
              <a:buNone/>
              <a:defRPr b="1" sz="3600">
                <a:latin typeface="DM Sans"/>
                <a:ea typeface="DM Sans"/>
                <a:cs typeface="DM Sans"/>
                <a:sym typeface="DM Sans"/>
              </a:defRPr>
            </a:lvl3pPr>
            <a:lvl4pPr lvl="3" rtl="0">
              <a:spcBef>
                <a:spcPts val="0"/>
              </a:spcBef>
              <a:spcAft>
                <a:spcPts val="0"/>
              </a:spcAft>
              <a:buSzPts val="3600"/>
              <a:buFont typeface="DM Sans"/>
              <a:buNone/>
              <a:defRPr b="1" sz="3600">
                <a:latin typeface="DM Sans"/>
                <a:ea typeface="DM Sans"/>
                <a:cs typeface="DM Sans"/>
                <a:sym typeface="DM Sans"/>
              </a:defRPr>
            </a:lvl4pPr>
            <a:lvl5pPr lvl="4" rtl="0">
              <a:spcBef>
                <a:spcPts val="0"/>
              </a:spcBef>
              <a:spcAft>
                <a:spcPts val="0"/>
              </a:spcAft>
              <a:buSzPts val="3600"/>
              <a:buFont typeface="DM Sans"/>
              <a:buNone/>
              <a:defRPr b="1" sz="3600">
                <a:latin typeface="DM Sans"/>
                <a:ea typeface="DM Sans"/>
                <a:cs typeface="DM Sans"/>
                <a:sym typeface="DM Sans"/>
              </a:defRPr>
            </a:lvl5pPr>
            <a:lvl6pPr lvl="5" rtl="0">
              <a:spcBef>
                <a:spcPts val="0"/>
              </a:spcBef>
              <a:spcAft>
                <a:spcPts val="0"/>
              </a:spcAft>
              <a:buSzPts val="3600"/>
              <a:buFont typeface="DM Sans"/>
              <a:buNone/>
              <a:defRPr b="1" sz="3600">
                <a:latin typeface="DM Sans"/>
                <a:ea typeface="DM Sans"/>
                <a:cs typeface="DM Sans"/>
                <a:sym typeface="DM Sans"/>
              </a:defRPr>
            </a:lvl6pPr>
            <a:lvl7pPr lvl="6" rtl="0">
              <a:spcBef>
                <a:spcPts val="0"/>
              </a:spcBef>
              <a:spcAft>
                <a:spcPts val="0"/>
              </a:spcAft>
              <a:buSzPts val="3600"/>
              <a:buFont typeface="DM Sans"/>
              <a:buNone/>
              <a:defRPr b="1" sz="3600">
                <a:latin typeface="DM Sans"/>
                <a:ea typeface="DM Sans"/>
                <a:cs typeface="DM Sans"/>
                <a:sym typeface="DM Sans"/>
              </a:defRPr>
            </a:lvl7pPr>
            <a:lvl8pPr lvl="7" rtl="0">
              <a:spcBef>
                <a:spcPts val="0"/>
              </a:spcBef>
              <a:spcAft>
                <a:spcPts val="0"/>
              </a:spcAft>
              <a:buSzPts val="3600"/>
              <a:buFont typeface="DM Sans"/>
              <a:buNone/>
              <a:defRPr b="1" sz="3600">
                <a:latin typeface="DM Sans"/>
                <a:ea typeface="DM Sans"/>
                <a:cs typeface="DM Sans"/>
                <a:sym typeface="DM Sans"/>
              </a:defRPr>
            </a:lvl8pPr>
            <a:lvl9pPr lvl="8" rtl="0">
              <a:spcBef>
                <a:spcPts val="0"/>
              </a:spcBef>
              <a:spcAft>
                <a:spcPts val="0"/>
              </a:spcAft>
              <a:buSzPts val="3600"/>
              <a:buFont typeface="DM Sans"/>
              <a:buNone/>
              <a:defRPr b="1" sz="3600">
                <a:latin typeface="DM Sans"/>
                <a:ea typeface="DM Sans"/>
                <a:cs typeface="DM Sans"/>
                <a:sym typeface="DM Sans"/>
              </a:defRPr>
            </a:lvl9pPr>
          </a:lstStyle>
          <a:p/>
        </p:txBody>
      </p:sp>
      <p:sp>
        <p:nvSpPr>
          <p:cNvPr id="2143" name="Google Shape;2143;p292"/>
          <p:cNvSpPr txBox="1"/>
          <p:nvPr>
            <p:ph idx="1" type="subTitle"/>
          </p:nvPr>
        </p:nvSpPr>
        <p:spPr>
          <a:xfrm>
            <a:off x="762655" y="1482450"/>
            <a:ext cx="6990600" cy="3603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1pPr>
            <a:lvl2pPr lvl="1"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2pPr>
            <a:lvl3pPr lvl="2"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3pPr>
            <a:lvl4pPr lvl="3"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4pPr>
            <a:lvl5pPr lvl="4"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5pPr>
            <a:lvl6pPr lvl="5"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6pPr>
            <a:lvl7pPr lvl="6"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7pPr>
            <a:lvl8pPr lvl="7"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8pPr>
            <a:lvl9pPr lvl="8" rtl="0">
              <a:spcBef>
                <a:spcPts val="0"/>
              </a:spcBef>
              <a:spcAft>
                <a:spcPts val="0"/>
              </a:spcAft>
              <a:buClr>
                <a:schemeClr val="accent4"/>
              </a:buClr>
              <a:buSzPts val="2400"/>
              <a:buFont typeface="DM Sans"/>
              <a:buNone/>
              <a:defRPr sz="2400">
                <a:solidFill>
                  <a:schemeClr val="accent4"/>
                </a:solidFill>
                <a:latin typeface="DM Sans"/>
                <a:ea typeface="DM Sans"/>
                <a:cs typeface="DM Sans"/>
                <a:sym typeface="DM Sans"/>
              </a:defRPr>
            </a:lvl9pPr>
          </a:lstStyle>
          <a:p/>
        </p:txBody>
      </p:sp>
      <p:sp>
        <p:nvSpPr>
          <p:cNvPr id="2144" name="Google Shape;2144;p292"/>
          <p:cNvSpPr txBox="1"/>
          <p:nvPr>
            <p:ph idx="2" type="body"/>
          </p:nvPr>
        </p:nvSpPr>
        <p:spPr>
          <a:xfrm>
            <a:off x="761167" y="2150225"/>
            <a:ext cx="6990600" cy="3736500"/>
          </a:xfrm>
          <a:prstGeom prst="rect">
            <a:avLst/>
          </a:prstGeom>
          <a:noFill/>
          <a:ln>
            <a:noFill/>
          </a:ln>
        </p:spPr>
        <p:txBody>
          <a:bodyPr anchorCtr="0" anchor="t" bIns="0" lIns="0" spcFirstLastPara="1" rIns="0" wrap="square" tIns="0">
            <a:noAutofit/>
          </a:bodyPr>
          <a:lstStyle>
            <a:lvl1pPr indent="-323850" lvl="0" marL="457200" rtl="0">
              <a:spcBef>
                <a:spcPts val="0"/>
              </a:spcBef>
              <a:spcAft>
                <a:spcPts val="0"/>
              </a:spcAft>
              <a:buSzPts val="1500"/>
              <a:buFont typeface="DM Sans"/>
              <a:buChar char="●"/>
              <a:defRPr sz="1500">
                <a:latin typeface="DM Sans"/>
                <a:ea typeface="DM Sans"/>
                <a:cs typeface="DM Sans"/>
                <a:sym typeface="DM Sans"/>
              </a:defRPr>
            </a:lvl1pPr>
            <a:lvl2pPr indent="-323850" lvl="1" marL="914400" rtl="0">
              <a:spcBef>
                <a:spcPts val="0"/>
              </a:spcBef>
              <a:spcAft>
                <a:spcPts val="0"/>
              </a:spcAft>
              <a:buSzPts val="1500"/>
              <a:buFont typeface="DM Sans"/>
              <a:buChar char="○"/>
              <a:defRPr sz="1500">
                <a:latin typeface="DM Sans"/>
                <a:ea typeface="DM Sans"/>
                <a:cs typeface="DM Sans"/>
                <a:sym typeface="DM Sans"/>
              </a:defRPr>
            </a:lvl2pPr>
            <a:lvl3pPr indent="-323850" lvl="2" marL="1371600" rtl="0">
              <a:spcBef>
                <a:spcPts val="0"/>
              </a:spcBef>
              <a:spcAft>
                <a:spcPts val="0"/>
              </a:spcAft>
              <a:buSzPts val="1500"/>
              <a:buFont typeface="DM Sans"/>
              <a:buChar char="■"/>
              <a:defRPr sz="1500">
                <a:latin typeface="DM Sans"/>
                <a:ea typeface="DM Sans"/>
                <a:cs typeface="DM Sans"/>
                <a:sym typeface="DM Sans"/>
              </a:defRPr>
            </a:lvl3pPr>
            <a:lvl4pPr indent="-323850" lvl="3" marL="1828800" rtl="0">
              <a:spcBef>
                <a:spcPts val="0"/>
              </a:spcBef>
              <a:spcAft>
                <a:spcPts val="0"/>
              </a:spcAft>
              <a:buSzPts val="1500"/>
              <a:buFont typeface="DM Sans"/>
              <a:buChar char="●"/>
              <a:defRPr sz="1500">
                <a:latin typeface="DM Sans"/>
                <a:ea typeface="DM Sans"/>
                <a:cs typeface="DM Sans"/>
                <a:sym typeface="DM Sans"/>
              </a:defRPr>
            </a:lvl4pPr>
            <a:lvl5pPr indent="-323850" lvl="4" marL="2286000" rtl="0">
              <a:spcBef>
                <a:spcPts val="0"/>
              </a:spcBef>
              <a:spcAft>
                <a:spcPts val="0"/>
              </a:spcAft>
              <a:buSzPts val="1500"/>
              <a:buFont typeface="DM Sans"/>
              <a:buChar char="○"/>
              <a:defRPr sz="1500">
                <a:latin typeface="DM Sans"/>
                <a:ea typeface="DM Sans"/>
                <a:cs typeface="DM Sans"/>
                <a:sym typeface="DM Sans"/>
              </a:defRPr>
            </a:lvl5pPr>
            <a:lvl6pPr indent="-323850" lvl="5" marL="2743200" rtl="0">
              <a:spcBef>
                <a:spcPts val="0"/>
              </a:spcBef>
              <a:spcAft>
                <a:spcPts val="0"/>
              </a:spcAft>
              <a:buSzPts val="1500"/>
              <a:buFont typeface="DM Sans"/>
              <a:buChar char="■"/>
              <a:defRPr sz="1500">
                <a:latin typeface="DM Sans"/>
                <a:ea typeface="DM Sans"/>
                <a:cs typeface="DM Sans"/>
                <a:sym typeface="DM Sans"/>
              </a:defRPr>
            </a:lvl6pPr>
            <a:lvl7pPr indent="-323850" lvl="6" marL="3200400" rtl="0">
              <a:spcBef>
                <a:spcPts val="0"/>
              </a:spcBef>
              <a:spcAft>
                <a:spcPts val="0"/>
              </a:spcAft>
              <a:buSzPts val="1500"/>
              <a:buFont typeface="DM Sans"/>
              <a:buChar char="●"/>
              <a:defRPr sz="1500">
                <a:latin typeface="DM Sans"/>
                <a:ea typeface="DM Sans"/>
                <a:cs typeface="DM Sans"/>
                <a:sym typeface="DM Sans"/>
              </a:defRPr>
            </a:lvl7pPr>
            <a:lvl8pPr indent="-323850" lvl="7" marL="3657600" rtl="0">
              <a:spcBef>
                <a:spcPts val="0"/>
              </a:spcBef>
              <a:spcAft>
                <a:spcPts val="0"/>
              </a:spcAft>
              <a:buSzPts val="1500"/>
              <a:buFont typeface="DM Sans"/>
              <a:buChar char="○"/>
              <a:defRPr sz="1500">
                <a:latin typeface="DM Sans"/>
                <a:ea typeface="DM Sans"/>
                <a:cs typeface="DM Sans"/>
                <a:sym typeface="DM Sans"/>
              </a:defRPr>
            </a:lvl8pPr>
            <a:lvl9pPr indent="-323850" lvl="8" marL="4114800" rtl="0">
              <a:spcBef>
                <a:spcPts val="0"/>
              </a:spcBef>
              <a:spcAft>
                <a:spcPts val="0"/>
              </a:spcAft>
              <a:buSzPts val="1500"/>
              <a:buFont typeface="DM Sans"/>
              <a:buChar char="■"/>
              <a:defRPr sz="1500">
                <a:latin typeface="DM Sans"/>
                <a:ea typeface="DM Sans"/>
                <a:cs typeface="DM Sans"/>
                <a:sym typeface="DM Sans"/>
              </a:defRPr>
            </a:lvl9pPr>
          </a:lstStyle>
          <a:p/>
        </p:txBody>
      </p:sp>
      <p:pic>
        <p:nvPicPr>
          <p:cNvPr id="2145" name="Google Shape;2145;p292"/>
          <p:cNvPicPr preferRelativeResize="0"/>
          <p:nvPr/>
        </p:nvPicPr>
        <p:blipFill>
          <a:blip r:embed="rId2">
            <a:alphaModFix/>
          </a:blip>
          <a:stretch>
            <a:fillRect/>
          </a:stretch>
        </p:blipFill>
        <p:spPr>
          <a:xfrm>
            <a:off x="699429" y="6287550"/>
            <a:ext cx="302899" cy="375684"/>
          </a:xfrm>
          <a:prstGeom prst="rect">
            <a:avLst/>
          </a:prstGeom>
          <a:noFill/>
          <a:ln>
            <a:noFill/>
          </a:ln>
        </p:spPr>
      </p:pic>
      <p:sp>
        <p:nvSpPr>
          <p:cNvPr id="2146" name="Google Shape;2146;p292"/>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Dark">
  <p:cSld name="CUSTOM_2_1">
    <p:bg>
      <p:bgPr>
        <a:solidFill>
          <a:schemeClr val="lt2"/>
        </a:solidFill>
      </p:bgPr>
    </p:bg>
    <p:spTree>
      <p:nvGrpSpPr>
        <p:cNvPr id="2147" name="Shape 2147"/>
        <p:cNvGrpSpPr/>
        <p:nvPr/>
      </p:nvGrpSpPr>
      <p:grpSpPr>
        <a:xfrm>
          <a:off x="0" y="0"/>
          <a:ext cx="0" cy="0"/>
          <a:chOff x="0" y="0"/>
          <a:chExt cx="0" cy="0"/>
        </a:xfrm>
      </p:grpSpPr>
      <p:sp>
        <p:nvSpPr>
          <p:cNvPr id="2148" name="Google Shape;2148;p293"/>
          <p:cNvSpPr txBox="1"/>
          <p:nvPr>
            <p:ph type="title"/>
          </p:nvPr>
        </p:nvSpPr>
        <p:spPr>
          <a:xfrm>
            <a:off x="763430" y="763538"/>
            <a:ext cx="6990000" cy="745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2149" name="Google Shape;2149;p293"/>
          <p:cNvSpPr txBox="1"/>
          <p:nvPr>
            <p:ph idx="1" type="subTitle"/>
          </p:nvPr>
        </p:nvSpPr>
        <p:spPr>
          <a:xfrm>
            <a:off x="774516" y="1482450"/>
            <a:ext cx="6990000" cy="3603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2150" name="Google Shape;2150;p293"/>
          <p:cNvSpPr txBox="1"/>
          <p:nvPr>
            <p:ph idx="2" type="body"/>
          </p:nvPr>
        </p:nvSpPr>
        <p:spPr>
          <a:xfrm>
            <a:off x="761167" y="2150225"/>
            <a:ext cx="6990000" cy="3736500"/>
          </a:xfrm>
          <a:prstGeom prst="rect">
            <a:avLst/>
          </a:prstGeom>
          <a:noFill/>
          <a:ln>
            <a:noFill/>
          </a:ln>
        </p:spPr>
        <p:txBody>
          <a:bodyPr anchorCtr="0" anchor="t" bIns="0" lIns="0" spcFirstLastPara="1" rIns="0" wrap="square" tIns="0">
            <a:noAutofit/>
          </a:bodyPr>
          <a:lstStyle>
            <a:lvl1pPr indent="-349250" lvl="0" marL="457200" rtl="0">
              <a:spcBef>
                <a:spcPts val="0"/>
              </a:spcBef>
              <a:spcAft>
                <a:spcPts val="0"/>
              </a:spcAft>
              <a:buClr>
                <a:schemeClr val="lt1"/>
              </a:buClr>
              <a:buSzPts val="1900"/>
              <a:buFont typeface="DM Sans"/>
              <a:buChar char="●"/>
              <a:defRPr sz="1900">
                <a:solidFill>
                  <a:schemeClr val="lt1"/>
                </a:solidFill>
                <a:latin typeface="DM Sans"/>
                <a:ea typeface="DM Sans"/>
                <a:cs typeface="DM Sans"/>
                <a:sym typeface="DM Sans"/>
              </a:defRPr>
            </a:lvl1pPr>
            <a:lvl2pPr indent="-349250" lvl="1" marL="914400" rtl="0">
              <a:spcBef>
                <a:spcPts val="0"/>
              </a:spcBef>
              <a:spcAft>
                <a:spcPts val="0"/>
              </a:spcAft>
              <a:buClr>
                <a:schemeClr val="lt1"/>
              </a:buClr>
              <a:buSzPts val="1900"/>
              <a:buChar char="○"/>
              <a:defRPr sz="1900">
                <a:solidFill>
                  <a:schemeClr val="lt1"/>
                </a:solidFill>
              </a:defRPr>
            </a:lvl2pPr>
            <a:lvl3pPr indent="-349250" lvl="2" marL="1371600" rtl="0">
              <a:spcBef>
                <a:spcPts val="0"/>
              </a:spcBef>
              <a:spcAft>
                <a:spcPts val="0"/>
              </a:spcAft>
              <a:buClr>
                <a:schemeClr val="lt1"/>
              </a:buClr>
              <a:buSzPts val="1900"/>
              <a:buChar char="■"/>
              <a:defRPr sz="1900">
                <a:solidFill>
                  <a:schemeClr val="lt1"/>
                </a:solidFill>
              </a:defRPr>
            </a:lvl3pPr>
            <a:lvl4pPr indent="-349250" lvl="3" marL="1828800" rtl="0">
              <a:spcBef>
                <a:spcPts val="0"/>
              </a:spcBef>
              <a:spcAft>
                <a:spcPts val="0"/>
              </a:spcAft>
              <a:buClr>
                <a:schemeClr val="lt1"/>
              </a:buClr>
              <a:buSzPts val="1900"/>
              <a:buChar char="●"/>
              <a:defRPr sz="1900">
                <a:solidFill>
                  <a:schemeClr val="lt1"/>
                </a:solidFill>
              </a:defRPr>
            </a:lvl4pPr>
            <a:lvl5pPr indent="-349250" lvl="4" marL="2286000" rtl="0">
              <a:spcBef>
                <a:spcPts val="0"/>
              </a:spcBef>
              <a:spcAft>
                <a:spcPts val="0"/>
              </a:spcAft>
              <a:buClr>
                <a:schemeClr val="lt1"/>
              </a:buClr>
              <a:buSzPts val="1900"/>
              <a:buChar char="○"/>
              <a:defRPr sz="1900">
                <a:solidFill>
                  <a:schemeClr val="lt1"/>
                </a:solidFill>
              </a:defRPr>
            </a:lvl5pPr>
            <a:lvl6pPr indent="-349250" lvl="5" marL="2743200" rtl="0">
              <a:spcBef>
                <a:spcPts val="0"/>
              </a:spcBef>
              <a:spcAft>
                <a:spcPts val="0"/>
              </a:spcAft>
              <a:buClr>
                <a:schemeClr val="lt1"/>
              </a:buClr>
              <a:buSzPts val="1900"/>
              <a:buChar char="■"/>
              <a:defRPr sz="1900">
                <a:solidFill>
                  <a:schemeClr val="lt1"/>
                </a:solidFill>
              </a:defRPr>
            </a:lvl6pPr>
            <a:lvl7pPr indent="-349250" lvl="6" marL="3200400" rtl="0">
              <a:spcBef>
                <a:spcPts val="0"/>
              </a:spcBef>
              <a:spcAft>
                <a:spcPts val="0"/>
              </a:spcAft>
              <a:buClr>
                <a:schemeClr val="lt1"/>
              </a:buClr>
              <a:buSzPts val="1900"/>
              <a:buChar char="●"/>
              <a:defRPr sz="1900">
                <a:solidFill>
                  <a:schemeClr val="lt1"/>
                </a:solidFill>
              </a:defRPr>
            </a:lvl7pPr>
            <a:lvl8pPr indent="-349250" lvl="7" marL="3657600" rtl="0">
              <a:spcBef>
                <a:spcPts val="0"/>
              </a:spcBef>
              <a:spcAft>
                <a:spcPts val="0"/>
              </a:spcAft>
              <a:buClr>
                <a:schemeClr val="lt1"/>
              </a:buClr>
              <a:buSzPts val="1900"/>
              <a:buChar char="○"/>
              <a:defRPr sz="1900">
                <a:solidFill>
                  <a:schemeClr val="lt1"/>
                </a:solidFill>
              </a:defRPr>
            </a:lvl8pPr>
            <a:lvl9pPr indent="-349250" lvl="8" marL="4114800" rtl="0">
              <a:spcBef>
                <a:spcPts val="0"/>
              </a:spcBef>
              <a:spcAft>
                <a:spcPts val="0"/>
              </a:spcAft>
              <a:buClr>
                <a:schemeClr val="lt1"/>
              </a:buClr>
              <a:buSzPts val="1900"/>
              <a:buChar char="■"/>
              <a:defRPr sz="1900">
                <a:solidFill>
                  <a:schemeClr val="lt1"/>
                </a:solidFill>
              </a:defRPr>
            </a:lvl9pPr>
          </a:lstStyle>
          <a:p/>
        </p:txBody>
      </p:sp>
      <p:pic>
        <p:nvPicPr>
          <p:cNvPr id="2151" name="Google Shape;2151;p293"/>
          <p:cNvPicPr preferRelativeResize="0"/>
          <p:nvPr/>
        </p:nvPicPr>
        <p:blipFill>
          <a:blip r:embed="rId2">
            <a:alphaModFix/>
          </a:blip>
          <a:stretch>
            <a:fillRect/>
          </a:stretch>
        </p:blipFill>
        <p:spPr>
          <a:xfrm>
            <a:off x="699429" y="6287550"/>
            <a:ext cx="304225" cy="377333"/>
          </a:xfrm>
          <a:prstGeom prst="rect">
            <a:avLst/>
          </a:prstGeom>
          <a:noFill/>
          <a:ln>
            <a:noFill/>
          </a:ln>
        </p:spPr>
      </p:pic>
      <p:cxnSp>
        <p:nvCxnSpPr>
          <p:cNvPr id="2152" name="Google Shape;2152;p293"/>
          <p:cNvCxnSpPr/>
          <p:nvPr/>
        </p:nvCxnSpPr>
        <p:spPr>
          <a:xfrm rot="10800000">
            <a:off x="37" y="6094463"/>
            <a:ext cx="12192000" cy="0"/>
          </a:xfrm>
          <a:prstGeom prst="straightConnector1">
            <a:avLst/>
          </a:prstGeom>
          <a:noFill/>
          <a:ln cap="flat" cmpd="sng" w="9525">
            <a:solidFill>
              <a:schemeClr val="accent4"/>
            </a:solidFill>
            <a:prstDash val="solid"/>
            <a:round/>
            <a:headEnd len="med" w="med" type="none"/>
            <a:tailEnd len="med" w="med" type="none"/>
          </a:ln>
        </p:spPr>
      </p:cxnSp>
      <p:sp>
        <p:nvSpPr>
          <p:cNvPr id="2153" name="Google Shape;2153;p293"/>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5"/>
                </a:solidFill>
                <a:latin typeface="JetBrains Mono"/>
                <a:ea typeface="JetBrains Mono"/>
                <a:cs typeface="JetBrains Mono"/>
                <a:sym typeface="JetBrains Mono"/>
              </a:defRPr>
            </a:lvl1pPr>
            <a:lvl2pPr lvl="1" rtl="0" algn="r">
              <a:buNone/>
              <a:defRPr sz="1200">
                <a:solidFill>
                  <a:schemeClr val="accent5"/>
                </a:solidFill>
                <a:latin typeface="JetBrains Mono"/>
                <a:ea typeface="JetBrains Mono"/>
                <a:cs typeface="JetBrains Mono"/>
                <a:sym typeface="JetBrains Mono"/>
              </a:defRPr>
            </a:lvl2pPr>
            <a:lvl3pPr lvl="2" rtl="0" algn="r">
              <a:buNone/>
              <a:defRPr sz="1200">
                <a:solidFill>
                  <a:schemeClr val="accent5"/>
                </a:solidFill>
                <a:latin typeface="JetBrains Mono"/>
                <a:ea typeface="JetBrains Mono"/>
                <a:cs typeface="JetBrains Mono"/>
                <a:sym typeface="JetBrains Mono"/>
              </a:defRPr>
            </a:lvl3pPr>
            <a:lvl4pPr lvl="3" rtl="0" algn="r">
              <a:buNone/>
              <a:defRPr sz="1200">
                <a:solidFill>
                  <a:schemeClr val="accent5"/>
                </a:solidFill>
                <a:latin typeface="JetBrains Mono"/>
                <a:ea typeface="JetBrains Mono"/>
                <a:cs typeface="JetBrains Mono"/>
                <a:sym typeface="JetBrains Mono"/>
              </a:defRPr>
            </a:lvl4pPr>
            <a:lvl5pPr lvl="4" rtl="0" algn="r">
              <a:buNone/>
              <a:defRPr sz="1200">
                <a:solidFill>
                  <a:schemeClr val="accent5"/>
                </a:solidFill>
                <a:latin typeface="JetBrains Mono"/>
                <a:ea typeface="JetBrains Mono"/>
                <a:cs typeface="JetBrains Mono"/>
                <a:sym typeface="JetBrains Mono"/>
              </a:defRPr>
            </a:lvl5pPr>
            <a:lvl6pPr lvl="5" rtl="0" algn="r">
              <a:buNone/>
              <a:defRPr sz="1200">
                <a:solidFill>
                  <a:schemeClr val="accent5"/>
                </a:solidFill>
                <a:latin typeface="JetBrains Mono"/>
                <a:ea typeface="JetBrains Mono"/>
                <a:cs typeface="JetBrains Mono"/>
                <a:sym typeface="JetBrains Mono"/>
              </a:defRPr>
            </a:lvl6pPr>
            <a:lvl7pPr lvl="6" rtl="0" algn="r">
              <a:buNone/>
              <a:defRPr sz="1200">
                <a:solidFill>
                  <a:schemeClr val="accent5"/>
                </a:solidFill>
                <a:latin typeface="JetBrains Mono"/>
                <a:ea typeface="JetBrains Mono"/>
                <a:cs typeface="JetBrains Mono"/>
                <a:sym typeface="JetBrains Mono"/>
              </a:defRPr>
            </a:lvl7pPr>
            <a:lvl8pPr lvl="7" rtl="0" algn="r">
              <a:buNone/>
              <a:defRPr sz="1200">
                <a:solidFill>
                  <a:schemeClr val="accent5"/>
                </a:solidFill>
                <a:latin typeface="JetBrains Mono"/>
                <a:ea typeface="JetBrains Mono"/>
                <a:cs typeface="JetBrains Mono"/>
                <a:sym typeface="JetBrains Mono"/>
              </a:defRPr>
            </a:lvl8pPr>
            <a:lvl9pPr lvl="8" rtl="0" algn="r">
              <a:buNone/>
              <a:defRPr sz="12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Dark">
  <p:cSld name="CUSTOM">
    <p:bg>
      <p:bgPr>
        <a:solidFill>
          <a:schemeClr val="lt2"/>
        </a:solidFill>
      </p:bgPr>
    </p:bg>
    <p:spTree>
      <p:nvGrpSpPr>
        <p:cNvPr id="2154" name="Shape 2154"/>
        <p:cNvGrpSpPr/>
        <p:nvPr/>
      </p:nvGrpSpPr>
      <p:grpSpPr>
        <a:xfrm>
          <a:off x="0" y="0"/>
          <a:ext cx="0" cy="0"/>
          <a:chOff x="0" y="0"/>
          <a:chExt cx="0" cy="0"/>
        </a:xfrm>
      </p:grpSpPr>
      <p:pic>
        <p:nvPicPr>
          <p:cNvPr id="2155" name="Google Shape;2155;p294"/>
          <p:cNvPicPr preferRelativeResize="0"/>
          <p:nvPr/>
        </p:nvPicPr>
        <p:blipFill>
          <a:blip r:embed="rId2">
            <a:alphaModFix/>
          </a:blip>
          <a:stretch>
            <a:fillRect/>
          </a:stretch>
        </p:blipFill>
        <p:spPr>
          <a:xfrm>
            <a:off x="3430871" y="763537"/>
            <a:ext cx="5328925" cy="5328925"/>
          </a:xfrm>
          <a:prstGeom prst="rect">
            <a:avLst/>
          </a:prstGeom>
          <a:noFill/>
          <a:ln>
            <a:noFill/>
          </a:ln>
        </p:spPr>
      </p:pic>
      <p:sp>
        <p:nvSpPr>
          <p:cNvPr id="2156" name="Google Shape;2156;p294"/>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pic>
        <p:nvPicPr>
          <p:cNvPr id="2157" name="Google Shape;2157;p294"/>
          <p:cNvPicPr preferRelativeResize="0"/>
          <p:nvPr/>
        </p:nvPicPr>
        <p:blipFill>
          <a:blip r:embed="rId3">
            <a:alphaModFix/>
          </a:blip>
          <a:stretch>
            <a:fillRect/>
          </a:stretch>
        </p:blipFill>
        <p:spPr>
          <a:xfrm>
            <a:off x="5673534" y="763538"/>
            <a:ext cx="849319" cy="661302"/>
          </a:xfrm>
          <a:prstGeom prst="rect">
            <a:avLst/>
          </a:prstGeom>
          <a:noFill/>
          <a:ln>
            <a:noFill/>
          </a:ln>
        </p:spPr>
      </p:pic>
      <p:sp>
        <p:nvSpPr>
          <p:cNvPr id="2158" name="Google Shape;2158;p294"/>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2400"/>
              <a:buFont typeface="JetBrains Mono"/>
              <a:buNone/>
              <a:defRPr sz="24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2400"/>
              <a:buFont typeface="JetBrains Mono Medium"/>
              <a:buNone/>
              <a:defRPr sz="24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Dark">
  <p:cSld name="CUSTOM_7">
    <p:bg>
      <p:bgPr>
        <a:solidFill>
          <a:schemeClr val="lt2"/>
        </a:solidFill>
      </p:bgPr>
    </p:bg>
    <p:spTree>
      <p:nvGrpSpPr>
        <p:cNvPr id="2159" name="Shape 2159"/>
        <p:cNvGrpSpPr/>
        <p:nvPr/>
      </p:nvGrpSpPr>
      <p:grpSpPr>
        <a:xfrm>
          <a:off x="0" y="0"/>
          <a:ext cx="0" cy="0"/>
          <a:chOff x="0" y="0"/>
          <a:chExt cx="0" cy="0"/>
        </a:xfrm>
      </p:grpSpPr>
      <p:pic>
        <p:nvPicPr>
          <p:cNvPr id="2160" name="Google Shape;2160;p295"/>
          <p:cNvPicPr preferRelativeResize="0"/>
          <p:nvPr/>
        </p:nvPicPr>
        <p:blipFill>
          <a:blip r:embed="rId2">
            <a:alphaModFix/>
          </a:blip>
          <a:stretch>
            <a:fillRect/>
          </a:stretch>
        </p:blipFill>
        <p:spPr>
          <a:xfrm>
            <a:off x="3430871" y="763537"/>
            <a:ext cx="5328925" cy="5328925"/>
          </a:xfrm>
          <a:prstGeom prst="rect">
            <a:avLst/>
          </a:prstGeom>
          <a:noFill/>
          <a:ln>
            <a:noFill/>
          </a:ln>
        </p:spPr>
      </p:pic>
      <p:sp>
        <p:nvSpPr>
          <p:cNvPr id="2161" name="Google Shape;2161;p295"/>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2400"/>
              <a:buFont typeface="DM Sans"/>
              <a:buNone/>
              <a:defRPr b="1" sz="2400">
                <a:solidFill>
                  <a:schemeClr val="lt1"/>
                </a:solidFill>
                <a:latin typeface="DM Sans"/>
                <a:ea typeface="DM Sans"/>
                <a:cs typeface="DM Sans"/>
                <a:sym typeface="DM Sans"/>
              </a:defRPr>
            </a:lvl1pPr>
            <a:lvl2pPr lvl="1" rtl="0">
              <a:spcBef>
                <a:spcPts val="0"/>
              </a:spcBef>
              <a:spcAft>
                <a:spcPts val="0"/>
              </a:spcAft>
              <a:buClr>
                <a:schemeClr val="lt1"/>
              </a:buClr>
              <a:buSzPts val="3100"/>
              <a:buNone/>
              <a:defRPr sz="3100">
                <a:solidFill>
                  <a:schemeClr val="lt1"/>
                </a:solidFill>
              </a:defRPr>
            </a:lvl2pPr>
            <a:lvl3pPr lvl="2" rtl="0">
              <a:spcBef>
                <a:spcPts val="0"/>
              </a:spcBef>
              <a:spcAft>
                <a:spcPts val="0"/>
              </a:spcAft>
              <a:buClr>
                <a:schemeClr val="lt1"/>
              </a:buClr>
              <a:buSzPts val="3100"/>
              <a:buNone/>
              <a:defRPr sz="3100">
                <a:solidFill>
                  <a:schemeClr val="lt1"/>
                </a:solidFill>
              </a:defRPr>
            </a:lvl3pPr>
            <a:lvl4pPr lvl="3" rtl="0">
              <a:spcBef>
                <a:spcPts val="0"/>
              </a:spcBef>
              <a:spcAft>
                <a:spcPts val="0"/>
              </a:spcAft>
              <a:buClr>
                <a:schemeClr val="lt1"/>
              </a:buClr>
              <a:buSzPts val="3100"/>
              <a:buNone/>
              <a:defRPr sz="3100">
                <a:solidFill>
                  <a:schemeClr val="lt1"/>
                </a:solidFill>
              </a:defRPr>
            </a:lvl4pPr>
            <a:lvl5pPr lvl="4" rtl="0">
              <a:spcBef>
                <a:spcPts val="0"/>
              </a:spcBef>
              <a:spcAft>
                <a:spcPts val="0"/>
              </a:spcAft>
              <a:buClr>
                <a:schemeClr val="lt1"/>
              </a:buClr>
              <a:buSzPts val="3100"/>
              <a:buNone/>
              <a:defRPr sz="3100">
                <a:solidFill>
                  <a:schemeClr val="lt1"/>
                </a:solidFill>
              </a:defRPr>
            </a:lvl5pPr>
            <a:lvl6pPr lvl="5" rtl="0">
              <a:spcBef>
                <a:spcPts val="0"/>
              </a:spcBef>
              <a:spcAft>
                <a:spcPts val="0"/>
              </a:spcAft>
              <a:buClr>
                <a:schemeClr val="lt1"/>
              </a:buClr>
              <a:buSzPts val="3100"/>
              <a:buNone/>
              <a:defRPr sz="3100">
                <a:solidFill>
                  <a:schemeClr val="lt1"/>
                </a:solidFill>
              </a:defRPr>
            </a:lvl6pPr>
            <a:lvl7pPr lvl="6" rtl="0">
              <a:spcBef>
                <a:spcPts val="0"/>
              </a:spcBef>
              <a:spcAft>
                <a:spcPts val="0"/>
              </a:spcAft>
              <a:buClr>
                <a:schemeClr val="lt1"/>
              </a:buClr>
              <a:buSzPts val="3100"/>
              <a:buNone/>
              <a:defRPr sz="3100">
                <a:solidFill>
                  <a:schemeClr val="lt1"/>
                </a:solidFill>
              </a:defRPr>
            </a:lvl7pPr>
            <a:lvl8pPr lvl="7" rtl="0">
              <a:spcBef>
                <a:spcPts val="0"/>
              </a:spcBef>
              <a:spcAft>
                <a:spcPts val="0"/>
              </a:spcAft>
              <a:buClr>
                <a:schemeClr val="lt1"/>
              </a:buClr>
              <a:buSzPts val="3100"/>
              <a:buNone/>
              <a:defRPr sz="3100">
                <a:solidFill>
                  <a:schemeClr val="lt1"/>
                </a:solidFill>
              </a:defRPr>
            </a:lvl8pPr>
            <a:lvl9pPr lvl="8" rtl="0">
              <a:spcBef>
                <a:spcPts val="0"/>
              </a:spcBef>
              <a:spcAft>
                <a:spcPts val="0"/>
              </a:spcAft>
              <a:buClr>
                <a:schemeClr val="lt1"/>
              </a:buClr>
              <a:buSzPts val="3100"/>
              <a:buNone/>
              <a:defRPr sz="3100">
                <a:solidFill>
                  <a:schemeClr val="lt1"/>
                </a:solidFill>
              </a:defRPr>
            </a:lvl9pPr>
          </a:lstStyle>
          <a:p/>
        </p:txBody>
      </p:sp>
      <p:pic>
        <p:nvPicPr>
          <p:cNvPr id="2162" name="Google Shape;2162;p295"/>
          <p:cNvPicPr preferRelativeResize="0"/>
          <p:nvPr/>
        </p:nvPicPr>
        <p:blipFill>
          <a:blip r:embed="rId3">
            <a:alphaModFix/>
          </a:blip>
          <a:stretch>
            <a:fillRect/>
          </a:stretch>
        </p:blipFill>
        <p:spPr>
          <a:xfrm>
            <a:off x="5810502" y="763537"/>
            <a:ext cx="575446" cy="448057"/>
          </a:xfrm>
          <a:prstGeom prst="rect">
            <a:avLst/>
          </a:prstGeom>
          <a:noFill/>
          <a:ln>
            <a:noFill/>
          </a:ln>
        </p:spPr>
      </p:pic>
      <p:sp>
        <p:nvSpPr>
          <p:cNvPr id="2163" name="Google Shape;2163;p295"/>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900"/>
              <a:buFont typeface="JetBrains Mono"/>
              <a:buNone/>
              <a:defRPr sz="19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900"/>
              <a:buFont typeface="JetBrains Mono Medium"/>
              <a:buNone/>
              <a:defRPr sz="19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Light">
  <p:cSld name="CUSTOM_7_1">
    <p:spTree>
      <p:nvGrpSpPr>
        <p:cNvPr id="2164" name="Shape 2164"/>
        <p:cNvGrpSpPr/>
        <p:nvPr/>
      </p:nvGrpSpPr>
      <p:grpSpPr>
        <a:xfrm>
          <a:off x="0" y="0"/>
          <a:ext cx="0" cy="0"/>
          <a:chOff x="0" y="0"/>
          <a:chExt cx="0" cy="0"/>
        </a:xfrm>
      </p:grpSpPr>
      <p:pic>
        <p:nvPicPr>
          <p:cNvPr id="2165" name="Google Shape;2165;p296"/>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2166" name="Google Shape;2166;p296"/>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1pPr>
            <a:lvl2pPr lvl="1"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2pPr>
            <a:lvl3pPr lvl="2"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3pPr>
            <a:lvl4pPr lvl="3"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4pPr>
            <a:lvl5pPr lvl="4"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5pPr>
            <a:lvl6pPr lvl="5"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6pPr>
            <a:lvl7pPr lvl="6"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7pPr>
            <a:lvl8pPr lvl="7"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8pPr>
            <a:lvl9pPr lvl="8"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9pPr>
          </a:lstStyle>
          <a:p/>
        </p:txBody>
      </p:sp>
      <p:sp>
        <p:nvSpPr>
          <p:cNvPr id="2167" name="Google Shape;2167;p296"/>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1900"/>
              <a:buFont typeface="JetBrains Mono"/>
              <a:buNone/>
              <a:defRPr sz="19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9pPr>
          </a:lstStyle>
          <a:p/>
        </p:txBody>
      </p:sp>
      <p:pic>
        <p:nvPicPr>
          <p:cNvPr id="2168" name="Google Shape;2168;p296"/>
          <p:cNvPicPr preferRelativeResize="0"/>
          <p:nvPr/>
        </p:nvPicPr>
        <p:blipFill>
          <a:blip r:embed="rId3">
            <a:alphaModFix/>
          </a:blip>
          <a:stretch>
            <a:fillRect/>
          </a:stretch>
        </p:blipFill>
        <p:spPr>
          <a:xfrm>
            <a:off x="5810502" y="763537"/>
            <a:ext cx="575446" cy="448057"/>
          </a:xfrm>
          <a:prstGeom prst="rect">
            <a:avLst/>
          </a:prstGeom>
          <a:noFill/>
          <a:ln>
            <a:noFill/>
          </a:ln>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Blue">
  <p:cSld name="CUSTOM_7_1_1">
    <p:bg>
      <p:bgPr>
        <a:solidFill>
          <a:schemeClr val="accent3"/>
        </a:solidFill>
      </p:bgPr>
    </p:bg>
    <p:spTree>
      <p:nvGrpSpPr>
        <p:cNvPr id="2169" name="Shape 2169"/>
        <p:cNvGrpSpPr/>
        <p:nvPr/>
      </p:nvGrpSpPr>
      <p:grpSpPr>
        <a:xfrm>
          <a:off x="0" y="0"/>
          <a:ext cx="0" cy="0"/>
          <a:chOff x="0" y="0"/>
          <a:chExt cx="0" cy="0"/>
        </a:xfrm>
      </p:grpSpPr>
      <p:pic>
        <p:nvPicPr>
          <p:cNvPr id="2170" name="Google Shape;2170;p297"/>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2171" name="Google Shape;2171;p297"/>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1pPr>
            <a:lvl2pPr lvl="1"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2pPr>
            <a:lvl3pPr lvl="2"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3pPr>
            <a:lvl4pPr lvl="3"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4pPr>
            <a:lvl5pPr lvl="4"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5pPr>
            <a:lvl6pPr lvl="5"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6pPr>
            <a:lvl7pPr lvl="6"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7pPr>
            <a:lvl8pPr lvl="7"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8pPr>
            <a:lvl9pPr lvl="8" rtl="0">
              <a:spcBef>
                <a:spcPts val="0"/>
              </a:spcBef>
              <a:spcAft>
                <a:spcPts val="0"/>
              </a:spcAft>
              <a:buClr>
                <a:schemeClr val="accent1"/>
              </a:buClr>
              <a:buSzPts val="2400"/>
              <a:buFont typeface="DM Sans"/>
              <a:buNone/>
              <a:defRPr b="1" sz="2400">
                <a:solidFill>
                  <a:schemeClr val="accent1"/>
                </a:solidFill>
                <a:latin typeface="DM Sans"/>
                <a:ea typeface="DM Sans"/>
                <a:cs typeface="DM Sans"/>
                <a:sym typeface="DM Sans"/>
              </a:defRPr>
            </a:lvl9pPr>
          </a:lstStyle>
          <a:p/>
        </p:txBody>
      </p:sp>
      <p:sp>
        <p:nvSpPr>
          <p:cNvPr id="2172" name="Google Shape;2172;p297"/>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1900"/>
              <a:buFont typeface="JetBrains Mono"/>
              <a:buNone/>
              <a:defRPr sz="19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1900"/>
              <a:buFont typeface="JetBrains Mono Medium"/>
              <a:buNone/>
              <a:defRPr sz="1900">
                <a:solidFill>
                  <a:schemeClr val="accent1"/>
                </a:solidFill>
                <a:latin typeface="JetBrains Mono Medium"/>
                <a:ea typeface="JetBrains Mono Medium"/>
                <a:cs typeface="JetBrains Mono Medium"/>
                <a:sym typeface="JetBrains Mono Medium"/>
              </a:defRPr>
            </a:lvl9pPr>
          </a:lstStyle>
          <a:p/>
        </p:txBody>
      </p:sp>
      <p:pic>
        <p:nvPicPr>
          <p:cNvPr id="2173" name="Google Shape;2173;p297"/>
          <p:cNvPicPr preferRelativeResize="0"/>
          <p:nvPr/>
        </p:nvPicPr>
        <p:blipFill>
          <a:blip r:embed="rId3">
            <a:alphaModFix/>
          </a:blip>
          <a:stretch>
            <a:fillRect/>
          </a:stretch>
        </p:blipFill>
        <p:spPr>
          <a:xfrm>
            <a:off x="5810502" y="763537"/>
            <a:ext cx="575446" cy="448057"/>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Blue">
  <p:cSld name="CUSTOM_3">
    <p:bg>
      <p:bgPr>
        <a:solidFill>
          <a:schemeClr val="accent3"/>
        </a:solidFill>
      </p:bgPr>
    </p:bg>
    <p:spTree>
      <p:nvGrpSpPr>
        <p:cNvPr id="2174" name="Shape 2174"/>
        <p:cNvGrpSpPr/>
        <p:nvPr/>
      </p:nvGrpSpPr>
      <p:grpSpPr>
        <a:xfrm>
          <a:off x="0" y="0"/>
          <a:ext cx="0" cy="0"/>
          <a:chOff x="0" y="0"/>
          <a:chExt cx="0" cy="0"/>
        </a:xfrm>
      </p:grpSpPr>
      <p:pic>
        <p:nvPicPr>
          <p:cNvPr id="2175" name="Google Shape;2175;p298"/>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2176" name="Google Shape;2176;p298"/>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6000"/>
              <a:buFont typeface="DM Sans"/>
              <a:buNone/>
              <a:defRPr b="1" sz="6000">
                <a:solidFill>
                  <a:schemeClr val="accent1"/>
                </a:solidFill>
                <a:latin typeface="DM Sans"/>
                <a:ea typeface="DM Sans"/>
                <a:cs typeface="DM Sans"/>
                <a:sym typeface="DM Sans"/>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pic>
        <p:nvPicPr>
          <p:cNvPr id="2177" name="Google Shape;2177;p298"/>
          <p:cNvPicPr preferRelativeResize="0"/>
          <p:nvPr/>
        </p:nvPicPr>
        <p:blipFill>
          <a:blip r:embed="rId3">
            <a:alphaModFix/>
          </a:blip>
          <a:stretch>
            <a:fillRect/>
          </a:stretch>
        </p:blipFill>
        <p:spPr>
          <a:xfrm>
            <a:off x="5673534" y="763538"/>
            <a:ext cx="849319" cy="661302"/>
          </a:xfrm>
          <a:prstGeom prst="rect">
            <a:avLst/>
          </a:prstGeom>
          <a:noFill/>
          <a:ln>
            <a:noFill/>
          </a:ln>
        </p:spPr>
      </p:pic>
      <p:sp>
        <p:nvSpPr>
          <p:cNvPr id="2178" name="Google Shape;2178;p298"/>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2pPr>
            <a:lvl3pPr lvl="2"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3pPr>
            <a:lvl4pPr lvl="3"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4pPr>
            <a:lvl5pPr lvl="4"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5pPr>
            <a:lvl6pPr lvl="5"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6pPr>
            <a:lvl7pPr lvl="6"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7pPr>
            <a:lvl8pPr lvl="7"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8pPr>
            <a:lvl9pPr lvl="8"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2">
    <p:spTree>
      <p:nvGrpSpPr>
        <p:cNvPr id="261" name="Shape 261"/>
        <p:cNvGrpSpPr/>
        <p:nvPr/>
      </p:nvGrpSpPr>
      <p:grpSpPr>
        <a:xfrm>
          <a:off x="0" y="0"/>
          <a:ext cx="0" cy="0"/>
          <a:chOff x="0" y="0"/>
          <a:chExt cx="0" cy="0"/>
        </a:xfrm>
      </p:grpSpPr>
      <p:sp>
        <p:nvSpPr>
          <p:cNvPr id="262" name="Google Shape;262;p31"/>
          <p:cNvSpPr txBox="1"/>
          <p:nvPr>
            <p:ph type="title"/>
          </p:nvPr>
        </p:nvSpPr>
        <p:spPr>
          <a:xfrm>
            <a:off x="457200" y="9510"/>
            <a:ext cx="11256300" cy="9969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63" name="Google Shape;263;p31"/>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264" name="Google Shape;264;p31"/>
          <p:cNvSpPr txBox="1"/>
          <p:nvPr>
            <p:ph idx="2" type="body"/>
          </p:nvPr>
        </p:nvSpPr>
        <p:spPr>
          <a:xfrm>
            <a:off x="457199" y="1006206"/>
            <a:ext cx="11256300" cy="301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SzPts val="1600"/>
              <a:buFont typeface="Barlow"/>
              <a:buNone/>
              <a:defRPr sz="2000">
                <a:solidFill>
                  <a:schemeClr val="accent1"/>
                </a:solidFill>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Light">
  <p:cSld name="CUSTOM_3_1_1">
    <p:bg>
      <p:bgPr>
        <a:solidFill>
          <a:schemeClr val="lt1"/>
        </a:solidFill>
      </p:bgPr>
    </p:bg>
    <p:spTree>
      <p:nvGrpSpPr>
        <p:cNvPr id="2179" name="Shape 2179"/>
        <p:cNvGrpSpPr/>
        <p:nvPr/>
      </p:nvGrpSpPr>
      <p:grpSpPr>
        <a:xfrm>
          <a:off x="0" y="0"/>
          <a:ext cx="0" cy="0"/>
          <a:chOff x="0" y="0"/>
          <a:chExt cx="0" cy="0"/>
        </a:xfrm>
      </p:grpSpPr>
      <p:pic>
        <p:nvPicPr>
          <p:cNvPr id="2180" name="Google Shape;2180;p299"/>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2181" name="Google Shape;2181;p299"/>
          <p:cNvSpPr txBox="1"/>
          <p:nvPr>
            <p:ph type="title"/>
          </p:nvPr>
        </p:nvSpPr>
        <p:spPr>
          <a:xfrm>
            <a:off x="1526872" y="971625"/>
            <a:ext cx="9142800" cy="4915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6000"/>
              <a:buFont typeface="DM Sans"/>
              <a:buNone/>
              <a:defRPr b="1" sz="6000">
                <a:solidFill>
                  <a:schemeClr val="accent1"/>
                </a:solidFill>
                <a:latin typeface="DM Sans"/>
                <a:ea typeface="DM Sans"/>
                <a:cs typeface="DM Sans"/>
                <a:sym typeface="DM Sans"/>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2182" name="Google Shape;2182;p299"/>
          <p:cNvSpPr txBox="1"/>
          <p:nvPr>
            <p:ph idx="1" type="subTitle"/>
          </p:nvPr>
        </p:nvSpPr>
        <p:spPr>
          <a:xfrm>
            <a:off x="4246869" y="763538"/>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JetBrains Mono"/>
              <a:buNone/>
              <a:defRPr sz="24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Blue">
  <p:cSld name="CUSTOM_3_1_1_1">
    <p:bg>
      <p:bgPr>
        <a:solidFill>
          <a:schemeClr val="accent2"/>
        </a:solidFill>
      </p:bgPr>
    </p:bg>
    <p:spTree>
      <p:nvGrpSpPr>
        <p:cNvPr id="2183" name="Shape 2183"/>
        <p:cNvGrpSpPr/>
        <p:nvPr/>
      </p:nvGrpSpPr>
      <p:grpSpPr>
        <a:xfrm>
          <a:off x="0" y="0"/>
          <a:ext cx="0" cy="0"/>
          <a:chOff x="0" y="0"/>
          <a:chExt cx="0" cy="0"/>
        </a:xfrm>
      </p:grpSpPr>
      <p:pic>
        <p:nvPicPr>
          <p:cNvPr id="2184" name="Google Shape;2184;p300"/>
          <p:cNvPicPr preferRelativeResize="0"/>
          <p:nvPr/>
        </p:nvPicPr>
        <p:blipFill rotWithShape="1">
          <a:blip r:embed="rId2">
            <a:alphaModFix amt="42000"/>
          </a:blip>
          <a:srcRect b="0" l="0" r="0" t="0"/>
          <a:stretch/>
        </p:blipFill>
        <p:spPr>
          <a:xfrm>
            <a:off x="3430871" y="763537"/>
            <a:ext cx="5328925" cy="5328925"/>
          </a:xfrm>
          <a:prstGeom prst="rect">
            <a:avLst/>
          </a:prstGeom>
          <a:noFill/>
          <a:ln>
            <a:noFill/>
          </a:ln>
        </p:spPr>
      </p:pic>
      <p:sp>
        <p:nvSpPr>
          <p:cNvPr id="2185" name="Google Shape;2185;p300"/>
          <p:cNvSpPr txBox="1"/>
          <p:nvPr>
            <p:ph type="title"/>
          </p:nvPr>
        </p:nvSpPr>
        <p:spPr>
          <a:xfrm>
            <a:off x="1526872" y="971625"/>
            <a:ext cx="9142800" cy="4915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2186" name="Google Shape;2186;p300"/>
          <p:cNvSpPr txBox="1"/>
          <p:nvPr>
            <p:ph idx="1" type="subTitle"/>
          </p:nvPr>
        </p:nvSpPr>
        <p:spPr>
          <a:xfrm>
            <a:off x="4246869" y="763538"/>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2400"/>
              <a:buFont typeface="JetBrains Mono"/>
              <a:buNone/>
              <a:defRPr sz="24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Dark">
  <p:cSld name="CUSTOM_3_1_1_1_1">
    <p:bg>
      <p:bgPr>
        <a:solidFill>
          <a:schemeClr val="dk1"/>
        </a:solidFill>
      </p:bgPr>
    </p:bg>
    <p:spTree>
      <p:nvGrpSpPr>
        <p:cNvPr id="2187" name="Shape 2187"/>
        <p:cNvGrpSpPr/>
        <p:nvPr/>
      </p:nvGrpSpPr>
      <p:grpSpPr>
        <a:xfrm>
          <a:off x="0" y="0"/>
          <a:ext cx="0" cy="0"/>
          <a:chOff x="0" y="0"/>
          <a:chExt cx="0" cy="0"/>
        </a:xfrm>
      </p:grpSpPr>
      <p:pic>
        <p:nvPicPr>
          <p:cNvPr id="2188" name="Google Shape;2188;p301"/>
          <p:cNvPicPr preferRelativeResize="0"/>
          <p:nvPr/>
        </p:nvPicPr>
        <p:blipFill>
          <a:blip r:embed="rId2">
            <a:alphaModFix/>
          </a:blip>
          <a:stretch>
            <a:fillRect/>
          </a:stretch>
        </p:blipFill>
        <p:spPr>
          <a:xfrm>
            <a:off x="3430871" y="763537"/>
            <a:ext cx="5328925" cy="5328925"/>
          </a:xfrm>
          <a:prstGeom prst="rect">
            <a:avLst/>
          </a:prstGeom>
          <a:noFill/>
          <a:ln>
            <a:noFill/>
          </a:ln>
        </p:spPr>
      </p:pic>
      <p:sp>
        <p:nvSpPr>
          <p:cNvPr id="2189" name="Google Shape;2189;p301"/>
          <p:cNvSpPr txBox="1"/>
          <p:nvPr>
            <p:ph type="title"/>
          </p:nvPr>
        </p:nvSpPr>
        <p:spPr>
          <a:xfrm>
            <a:off x="1526872" y="971625"/>
            <a:ext cx="9142800" cy="4915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6000"/>
              <a:buFont typeface="DM Sans"/>
              <a:buNone/>
              <a:defRPr b="1" sz="6000">
                <a:solidFill>
                  <a:schemeClr val="lt1"/>
                </a:solidFill>
                <a:latin typeface="DM Sans"/>
                <a:ea typeface="DM Sans"/>
                <a:cs typeface="DM Sans"/>
                <a:sym typeface="DM Sans"/>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2190" name="Google Shape;2190;p301"/>
          <p:cNvSpPr txBox="1"/>
          <p:nvPr>
            <p:ph idx="1" type="subTitle"/>
          </p:nvPr>
        </p:nvSpPr>
        <p:spPr>
          <a:xfrm>
            <a:off x="4246869" y="763538"/>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1pPr>
            <a:lvl2pPr lvl="1"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2pPr>
            <a:lvl3pPr lvl="2"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3pPr>
            <a:lvl4pPr lvl="3"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4pPr>
            <a:lvl5pPr lvl="4"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5pPr>
            <a:lvl6pPr lvl="5"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6pPr>
            <a:lvl7pPr lvl="6"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7pPr>
            <a:lvl8pPr lvl="7"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8pPr>
            <a:lvl9pPr lvl="8" rtl="0" algn="ctr">
              <a:spcBef>
                <a:spcPts val="0"/>
              </a:spcBef>
              <a:spcAft>
                <a:spcPts val="0"/>
              </a:spcAft>
              <a:buClr>
                <a:schemeClr val="lt1"/>
              </a:buClr>
              <a:buSzPts val="2400"/>
              <a:buFont typeface="JetBrains Mono Medium"/>
              <a:buNone/>
              <a:defRPr sz="2400">
                <a:solidFill>
                  <a:schemeClr val="lt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Light">
  <p:cSld name="CUSTOM_4">
    <p:spTree>
      <p:nvGrpSpPr>
        <p:cNvPr id="2191" name="Shape 2191"/>
        <p:cNvGrpSpPr/>
        <p:nvPr/>
      </p:nvGrpSpPr>
      <p:grpSpPr>
        <a:xfrm>
          <a:off x="0" y="0"/>
          <a:ext cx="0" cy="0"/>
          <a:chOff x="0" y="0"/>
          <a:chExt cx="0" cy="0"/>
        </a:xfrm>
      </p:grpSpPr>
      <p:pic>
        <p:nvPicPr>
          <p:cNvPr id="2192" name="Google Shape;2192;p302"/>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193" name="Google Shape;2193;p302"/>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194" name="Google Shape;2194;p302"/>
          <p:cNvSpPr txBox="1"/>
          <p:nvPr>
            <p:ph type="title"/>
          </p:nvPr>
        </p:nvSpPr>
        <p:spPr>
          <a:xfrm>
            <a:off x="3542044" y="1449338"/>
            <a:ext cx="5107800" cy="1911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2195" name="Google Shape;2195;p302"/>
          <p:cNvSpPr txBox="1"/>
          <p:nvPr>
            <p:ph idx="1" type="subTitle"/>
          </p:nvPr>
        </p:nvSpPr>
        <p:spPr>
          <a:xfrm>
            <a:off x="3524572" y="4206238"/>
            <a:ext cx="5142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2196" name="Google Shape;2196;p302"/>
          <p:cNvSpPr/>
          <p:nvPr/>
        </p:nvSpPr>
        <p:spPr>
          <a:xfrm>
            <a:off x="4267429" y="3657600"/>
            <a:ext cx="36573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197" name="Google Shape;2197;p302"/>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2 Light">
  <p:cSld name="CUSTOM_4_4">
    <p:spTree>
      <p:nvGrpSpPr>
        <p:cNvPr id="2198" name="Shape 2198"/>
        <p:cNvGrpSpPr/>
        <p:nvPr/>
      </p:nvGrpSpPr>
      <p:grpSpPr>
        <a:xfrm>
          <a:off x="0" y="0"/>
          <a:ext cx="0" cy="0"/>
          <a:chOff x="0" y="0"/>
          <a:chExt cx="0" cy="0"/>
        </a:xfrm>
      </p:grpSpPr>
      <p:pic>
        <p:nvPicPr>
          <p:cNvPr id="2199" name="Google Shape;2199;p303"/>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200" name="Google Shape;2200;p303"/>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201" name="Google Shape;2201;p303"/>
          <p:cNvSpPr txBox="1"/>
          <p:nvPr>
            <p:ph type="title"/>
          </p:nvPr>
        </p:nvSpPr>
        <p:spPr>
          <a:xfrm>
            <a:off x="6266604" y="1449338"/>
            <a:ext cx="5107800" cy="1911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2202" name="Google Shape;2202;p303"/>
          <p:cNvSpPr txBox="1"/>
          <p:nvPr>
            <p:ph idx="1" type="subTitle"/>
          </p:nvPr>
        </p:nvSpPr>
        <p:spPr>
          <a:xfrm>
            <a:off x="6249131" y="4206238"/>
            <a:ext cx="5142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2203" name="Google Shape;2203;p303"/>
          <p:cNvSpPr/>
          <p:nvPr/>
        </p:nvSpPr>
        <p:spPr>
          <a:xfrm>
            <a:off x="6991988" y="3657600"/>
            <a:ext cx="36573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204" name="Google Shape;2204;p303"/>
          <p:cNvSpPr txBox="1"/>
          <p:nvPr>
            <p:ph idx="2" type="title"/>
          </p:nvPr>
        </p:nvSpPr>
        <p:spPr>
          <a:xfrm>
            <a:off x="780902" y="1449338"/>
            <a:ext cx="5107800" cy="1911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12000"/>
              <a:buFont typeface="JetBrains Mono"/>
              <a:buNone/>
              <a:defRPr sz="12000">
                <a:solidFill>
                  <a:schemeClr val="accent1"/>
                </a:solidFill>
                <a:latin typeface="JetBrains Mono"/>
                <a:ea typeface="JetBrains Mono"/>
                <a:cs typeface="JetBrains Mono"/>
                <a:sym typeface="JetBrains Mono"/>
              </a:defRPr>
            </a:lvl9pPr>
          </a:lstStyle>
          <a:p/>
        </p:txBody>
      </p:sp>
      <p:sp>
        <p:nvSpPr>
          <p:cNvPr id="2205" name="Google Shape;2205;p303"/>
          <p:cNvSpPr txBox="1"/>
          <p:nvPr>
            <p:ph idx="3" type="subTitle"/>
          </p:nvPr>
        </p:nvSpPr>
        <p:spPr>
          <a:xfrm>
            <a:off x="763430" y="4206238"/>
            <a:ext cx="5142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2206" name="Google Shape;2206;p303"/>
          <p:cNvSpPr/>
          <p:nvPr/>
        </p:nvSpPr>
        <p:spPr>
          <a:xfrm>
            <a:off x="1506287" y="3657600"/>
            <a:ext cx="36573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207" name="Google Shape;2207;p303"/>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3 Light">
  <p:cSld name="CUSTOM_4_3">
    <p:spTree>
      <p:nvGrpSpPr>
        <p:cNvPr id="2208" name="Shape 2208"/>
        <p:cNvGrpSpPr/>
        <p:nvPr/>
      </p:nvGrpSpPr>
      <p:grpSpPr>
        <a:xfrm>
          <a:off x="0" y="0"/>
          <a:ext cx="0" cy="0"/>
          <a:chOff x="0" y="0"/>
          <a:chExt cx="0" cy="0"/>
        </a:xfrm>
      </p:grpSpPr>
      <p:sp>
        <p:nvSpPr>
          <p:cNvPr id="2209" name="Google Shape;2209;p304"/>
          <p:cNvSpPr txBox="1"/>
          <p:nvPr>
            <p:ph type="title"/>
          </p:nvPr>
        </p:nvSpPr>
        <p:spPr>
          <a:xfrm>
            <a:off x="763430" y="1220738"/>
            <a:ext cx="34836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9pPr>
          </a:lstStyle>
          <a:p/>
        </p:txBody>
      </p:sp>
      <p:sp>
        <p:nvSpPr>
          <p:cNvPr id="2210" name="Google Shape;2210;p304"/>
          <p:cNvSpPr txBox="1"/>
          <p:nvPr>
            <p:ph idx="1" type="subTitle"/>
          </p:nvPr>
        </p:nvSpPr>
        <p:spPr>
          <a:xfrm>
            <a:off x="739620" y="4168138"/>
            <a:ext cx="3507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2211" name="Google Shape;2211;p304"/>
          <p:cNvSpPr/>
          <p:nvPr/>
        </p:nvSpPr>
        <p:spPr>
          <a:xfrm>
            <a:off x="1350419" y="3619500"/>
            <a:ext cx="22860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212" name="Google Shape;2212;p304"/>
          <p:cNvSpPr txBox="1"/>
          <p:nvPr>
            <p:ph idx="2" type="title"/>
          </p:nvPr>
        </p:nvSpPr>
        <p:spPr>
          <a:xfrm>
            <a:off x="4368454" y="1220738"/>
            <a:ext cx="34836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9pPr>
          </a:lstStyle>
          <a:p/>
        </p:txBody>
      </p:sp>
      <p:sp>
        <p:nvSpPr>
          <p:cNvPr id="2213" name="Google Shape;2213;p304"/>
          <p:cNvSpPr txBox="1"/>
          <p:nvPr>
            <p:ph idx="3" type="subTitle"/>
          </p:nvPr>
        </p:nvSpPr>
        <p:spPr>
          <a:xfrm>
            <a:off x="4344644" y="4168138"/>
            <a:ext cx="3507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2214" name="Google Shape;2214;p304"/>
          <p:cNvSpPr/>
          <p:nvPr/>
        </p:nvSpPr>
        <p:spPr>
          <a:xfrm>
            <a:off x="4953143" y="3619500"/>
            <a:ext cx="22860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215" name="Google Shape;2215;p304"/>
          <p:cNvSpPr txBox="1"/>
          <p:nvPr>
            <p:ph idx="4" type="title"/>
          </p:nvPr>
        </p:nvSpPr>
        <p:spPr>
          <a:xfrm>
            <a:off x="7927808" y="1220738"/>
            <a:ext cx="34836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6000"/>
              <a:buFont typeface="JetBrains Mono"/>
              <a:buNone/>
              <a:defRPr sz="6000">
                <a:solidFill>
                  <a:schemeClr val="accent1"/>
                </a:solidFill>
                <a:latin typeface="JetBrains Mono"/>
                <a:ea typeface="JetBrains Mono"/>
                <a:cs typeface="JetBrains Mono"/>
                <a:sym typeface="JetBrains Mono"/>
              </a:defRPr>
            </a:lvl9pPr>
          </a:lstStyle>
          <a:p/>
        </p:txBody>
      </p:sp>
      <p:sp>
        <p:nvSpPr>
          <p:cNvPr id="2216" name="Google Shape;2216;p304"/>
          <p:cNvSpPr txBox="1"/>
          <p:nvPr>
            <p:ph idx="5" type="subTitle"/>
          </p:nvPr>
        </p:nvSpPr>
        <p:spPr>
          <a:xfrm>
            <a:off x="7903999" y="4168138"/>
            <a:ext cx="35076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400"/>
              <a:buFont typeface="DM Sans"/>
              <a:buNone/>
              <a:defRPr sz="2400">
                <a:solidFill>
                  <a:schemeClr val="accent1"/>
                </a:solidFill>
                <a:latin typeface="DM Sans"/>
                <a:ea typeface="DM Sans"/>
                <a:cs typeface="DM Sans"/>
                <a:sym typeface="DM Sans"/>
              </a:defRPr>
            </a:lvl9pPr>
          </a:lstStyle>
          <a:p/>
        </p:txBody>
      </p:sp>
      <p:sp>
        <p:nvSpPr>
          <p:cNvPr id="2217" name="Google Shape;2217;p304"/>
          <p:cNvSpPr/>
          <p:nvPr/>
        </p:nvSpPr>
        <p:spPr>
          <a:xfrm>
            <a:off x="8592000" y="3619500"/>
            <a:ext cx="22860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2218" name="Google Shape;2218;p304"/>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219" name="Google Shape;2219;p304"/>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220" name="Google Shape;2220;p304"/>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4 Light">
  <p:cSld name="CUSTOM_4_3_1">
    <p:spTree>
      <p:nvGrpSpPr>
        <p:cNvPr id="2221" name="Shape 2221"/>
        <p:cNvGrpSpPr/>
        <p:nvPr/>
      </p:nvGrpSpPr>
      <p:grpSpPr>
        <a:xfrm>
          <a:off x="0" y="0"/>
          <a:ext cx="0" cy="0"/>
          <a:chOff x="0" y="0"/>
          <a:chExt cx="0" cy="0"/>
        </a:xfrm>
      </p:grpSpPr>
      <p:sp>
        <p:nvSpPr>
          <p:cNvPr id="2222" name="Google Shape;2222;p305"/>
          <p:cNvSpPr txBox="1"/>
          <p:nvPr>
            <p:ph type="title"/>
          </p:nvPr>
        </p:nvSpPr>
        <p:spPr>
          <a:xfrm>
            <a:off x="755992" y="1182638"/>
            <a:ext cx="23955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9pPr>
          </a:lstStyle>
          <a:p/>
        </p:txBody>
      </p:sp>
      <p:sp>
        <p:nvSpPr>
          <p:cNvPr id="2223" name="Google Shape;2223;p305"/>
          <p:cNvSpPr txBox="1"/>
          <p:nvPr>
            <p:ph idx="1" type="subTitle"/>
          </p:nvPr>
        </p:nvSpPr>
        <p:spPr>
          <a:xfrm>
            <a:off x="739620" y="39014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9pPr>
          </a:lstStyle>
          <a:p/>
        </p:txBody>
      </p:sp>
      <p:sp>
        <p:nvSpPr>
          <p:cNvPr id="2224" name="Google Shape;2224;p305"/>
          <p:cNvSpPr/>
          <p:nvPr/>
        </p:nvSpPr>
        <p:spPr>
          <a:xfrm>
            <a:off x="1167843" y="3467088"/>
            <a:ext cx="15714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225" name="Google Shape;2225;p305"/>
          <p:cNvSpPr txBox="1"/>
          <p:nvPr>
            <p:ph idx="2" type="title"/>
          </p:nvPr>
        </p:nvSpPr>
        <p:spPr>
          <a:xfrm>
            <a:off x="3502879" y="1182638"/>
            <a:ext cx="23955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9pPr>
          </a:lstStyle>
          <a:p/>
        </p:txBody>
      </p:sp>
      <p:sp>
        <p:nvSpPr>
          <p:cNvPr id="2226" name="Google Shape;2226;p305"/>
          <p:cNvSpPr txBox="1"/>
          <p:nvPr>
            <p:ph idx="3" type="subTitle"/>
          </p:nvPr>
        </p:nvSpPr>
        <p:spPr>
          <a:xfrm>
            <a:off x="3486507" y="39014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9pPr>
          </a:lstStyle>
          <a:p/>
        </p:txBody>
      </p:sp>
      <p:sp>
        <p:nvSpPr>
          <p:cNvPr id="2227" name="Google Shape;2227;p305"/>
          <p:cNvSpPr/>
          <p:nvPr/>
        </p:nvSpPr>
        <p:spPr>
          <a:xfrm>
            <a:off x="3914724" y="3467093"/>
            <a:ext cx="15714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228" name="Google Shape;2228;p305"/>
          <p:cNvSpPr txBox="1"/>
          <p:nvPr>
            <p:ph idx="4" type="title"/>
          </p:nvPr>
        </p:nvSpPr>
        <p:spPr>
          <a:xfrm>
            <a:off x="6249766" y="1182638"/>
            <a:ext cx="23955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9pPr>
          </a:lstStyle>
          <a:p/>
        </p:txBody>
      </p:sp>
      <p:sp>
        <p:nvSpPr>
          <p:cNvPr id="2229" name="Google Shape;2229;p305"/>
          <p:cNvSpPr txBox="1"/>
          <p:nvPr>
            <p:ph idx="5" type="subTitle"/>
          </p:nvPr>
        </p:nvSpPr>
        <p:spPr>
          <a:xfrm>
            <a:off x="6233394" y="39014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9pPr>
          </a:lstStyle>
          <a:p/>
        </p:txBody>
      </p:sp>
      <p:sp>
        <p:nvSpPr>
          <p:cNvPr id="2230" name="Google Shape;2230;p305"/>
          <p:cNvSpPr/>
          <p:nvPr/>
        </p:nvSpPr>
        <p:spPr>
          <a:xfrm>
            <a:off x="6657516" y="3467093"/>
            <a:ext cx="15714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pic>
        <p:nvPicPr>
          <p:cNvPr id="2231" name="Google Shape;2231;p305"/>
          <p:cNvPicPr preferRelativeResize="0"/>
          <p:nvPr/>
        </p:nvPicPr>
        <p:blipFill>
          <a:blip r:embed="rId2">
            <a:alphaModFix/>
          </a:blip>
          <a:stretch>
            <a:fillRect/>
          </a:stretch>
        </p:blipFill>
        <p:spPr>
          <a:xfrm>
            <a:off x="699429" y="6287550"/>
            <a:ext cx="302899" cy="375684"/>
          </a:xfrm>
          <a:prstGeom prst="rect">
            <a:avLst/>
          </a:prstGeom>
          <a:noFill/>
          <a:ln>
            <a:noFill/>
          </a:ln>
        </p:spPr>
      </p:pic>
      <p:cxnSp>
        <p:nvCxnSpPr>
          <p:cNvPr id="2232" name="Google Shape;2232;p305"/>
          <p:cNvCxnSpPr/>
          <p:nvPr/>
        </p:nvCxnSpPr>
        <p:spPr>
          <a:xfrm rot="10800000">
            <a:off x="37" y="6094463"/>
            <a:ext cx="12192000" cy="0"/>
          </a:xfrm>
          <a:prstGeom prst="straightConnector1">
            <a:avLst/>
          </a:prstGeom>
          <a:noFill/>
          <a:ln cap="flat" cmpd="sng" w="9525">
            <a:solidFill>
              <a:schemeClr val="accent6"/>
            </a:solidFill>
            <a:prstDash val="solid"/>
            <a:round/>
            <a:headEnd len="med" w="med" type="none"/>
            <a:tailEnd len="med" w="med" type="none"/>
          </a:ln>
        </p:spPr>
      </p:cxnSp>
      <p:sp>
        <p:nvSpPr>
          <p:cNvPr id="2233" name="Google Shape;2233;p305"/>
          <p:cNvSpPr txBox="1"/>
          <p:nvPr>
            <p:ph idx="6" type="title"/>
          </p:nvPr>
        </p:nvSpPr>
        <p:spPr>
          <a:xfrm>
            <a:off x="8996653" y="1182638"/>
            <a:ext cx="2395500" cy="195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1pPr>
            <a:lvl2pPr lvl="1"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2pPr>
            <a:lvl3pPr lvl="2"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3pPr>
            <a:lvl4pPr lvl="3"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4pPr>
            <a:lvl5pPr lvl="4"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5pPr>
            <a:lvl6pPr lvl="5"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6pPr>
            <a:lvl7pPr lvl="6"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7pPr>
            <a:lvl8pPr lvl="7"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8pPr>
            <a:lvl9pPr lvl="8" rtl="0">
              <a:spcBef>
                <a:spcPts val="0"/>
              </a:spcBef>
              <a:spcAft>
                <a:spcPts val="0"/>
              </a:spcAft>
              <a:buClr>
                <a:schemeClr val="accent1"/>
              </a:buClr>
              <a:buSzPts val="4800"/>
              <a:buFont typeface="JetBrains Mono"/>
              <a:buNone/>
              <a:defRPr sz="4800">
                <a:solidFill>
                  <a:schemeClr val="accent1"/>
                </a:solidFill>
                <a:latin typeface="JetBrains Mono"/>
                <a:ea typeface="JetBrains Mono"/>
                <a:cs typeface="JetBrains Mono"/>
                <a:sym typeface="JetBrains Mono"/>
              </a:defRPr>
            </a:lvl9pPr>
          </a:lstStyle>
          <a:p/>
        </p:txBody>
      </p:sp>
      <p:sp>
        <p:nvSpPr>
          <p:cNvPr id="2234" name="Google Shape;2234;p305"/>
          <p:cNvSpPr txBox="1"/>
          <p:nvPr>
            <p:ph idx="7" type="subTitle"/>
          </p:nvPr>
        </p:nvSpPr>
        <p:spPr>
          <a:xfrm>
            <a:off x="8980281" y="3901438"/>
            <a:ext cx="2411700" cy="914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1pPr>
            <a:lvl2pPr lvl="1"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2pPr>
            <a:lvl3pPr lvl="2"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3pPr>
            <a:lvl4pPr lvl="3"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4pPr>
            <a:lvl5pPr lvl="4"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5pPr>
            <a:lvl6pPr lvl="5"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6pPr>
            <a:lvl7pPr lvl="6"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7pPr>
            <a:lvl8pPr lvl="7"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8pPr>
            <a:lvl9pPr lvl="8" rtl="0" algn="ctr">
              <a:spcBef>
                <a:spcPts val="0"/>
              </a:spcBef>
              <a:spcAft>
                <a:spcPts val="0"/>
              </a:spcAft>
              <a:buClr>
                <a:schemeClr val="accent1"/>
              </a:buClr>
              <a:buSzPts val="2000"/>
              <a:buFont typeface="DM Sans"/>
              <a:buNone/>
              <a:defRPr sz="2000">
                <a:solidFill>
                  <a:schemeClr val="accent1"/>
                </a:solidFill>
                <a:latin typeface="DM Sans"/>
                <a:ea typeface="DM Sans"/>
                <a:cs typeface="DM Sans"/>
                <a:sym typeface="DM Sans"/>
              </a:defRPr>
            </a:lvl9pPr>
          </a:lstStyle>
          <a:p/>
        </p:txBody>
      </p:sp>
      <p:sp>
        <p:nvSpPr>
          <p:cNvPr id="2235" name="Google Shape;2235;p305"/>
          <p:cNvSpPr/>
          <p:nvPr/>
        </p:nvSpPr>
        <p:spPr>
          <a:xfrm>
            <a:off x="9400298" y="3467093"/>
            <a:ext cx="1571400" cy="45900"/>
          </a:xfrm>
          <a:prstGeom prst="rect">
            <a:avLst/>
          </a:prstGeom>
          <a:gradFill>
            <a:gsLst>
              <a:gs pos="0">
                <a:schemeClr val="accent2"/>
              </a:gs>
              <a:gs pos="100000">
                <a:srgbClr val="BD50FF"/>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sz="700">
              <a:latin typeface="JetBrains Mono"/>
              <a:ea typeface="JetBrains Mono"/>
              <a:cs typeface="JetBrains Mono"/>
              <a:sym typeface="JetBrains Mono"/>
            </a:endParaRPr>
          </a:p>
        </p:txBody>
      </p:sp>
      <p:sp>
        <p:nvSpPr>
          <p:cNvPr id="2236" name="Google Shape;2236;p305"/>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Light">
  <p:cSld name="CUSTOM_1">
    <p:spTree>
      <p:nvGrpSpPr>
        <p:cNvPr id="2237" name="Shape 2237"/>
        <p:cNvGrpSpPr/>
        <p:nvPr/>
      </p:nvGrpSpPr>
      <p:grpSpPr>
        <a:xfrm>
          <a:off x="0" y="0"/>
          <a:ext cx="0" cy="0"/>
          <a:chOff x="0" y="0"/>
          <a:chExt cx="0" cy="0"/>
        </a:xfrm>
      </p:grpSpPr>
      <p:pic>
        <p:nvPicPr>
          <p:cNvPr id="2238" name="Google Shape;2238;p306"/>
          <p:cNvPicPr preferRelativeResize="0"/>
          <p:nvPr/>
        </p:nvPicPr>
        <p:blipFill rotWithShape="1">
          <a:blip r:embed="rId2">
            <a:alphaModFix/>
          </a:blip>
          <a:srcRect b="0" l="0" r="0" t="0"/>
          <a:stretch/>
        </p:blipFill>
        <p:spPr>
          <a:xfrm>
            <a:off x="3430871" y="763537"/>
            <a:ext cx="5328925" cy="5328925"/>
          </a:xfrm>
          <a:prstGeom prst="rect">
            <a:avLst/>
          </a:prstGeom>
          <a:noFill/>
          <a:ln>
            <a:noFill/>
          </a:ln>
        </p:spPr>
      </p:pic>
      <p:sp>
        <p:nvSpPr>
          <p:cNvPr id="2239" name="Google Shape;2239;p306"/>
          <p:cNvSpPr txBox="1"/>
          <p:nvPr>
            <p:ph type="title"/>
          </p:nvPr>
        </p:nvSpPr>
        <p:spPr>
          <a:xfrm>
            <a:off x="1984014" y="1425088"/>
            <a:ext cx="8228700" cy="371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6000"/>
              <a:buFont typeface="DM Sans"/>
              <a:buNone/>
              <a:defRPr b="1" sz="6000">
                <a:solidFill>
                  <a:schemeClr val="accent1"/>
                </a:solidFill>
                <a:latin typeface="DM Sans"/>
                <a:ea typeface="DM Sans"/>
                <a:cs typeface="DM Sans"/>
                <a:sym typeface="DM Sans"/>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pic>
        <p:nvPicPr>
          <p:cNvPr id="2240" name="Google Shape;2240;p306"/>
          <p:cNvPicPr preferRelativeResize="0"/>
          <p:nvPr/>
        </p:nvPicPr>
        <p:blipFill>
          <a:blip r:embed="rId3">
            <a:alphaModFix/>
          </a:blip>
          <a:stretch>
            <a:fillRect/>
          </a:stretch>
        </p:blipFill>
        <p:spPr>
          <a:xfrm>
            <a:off x="5673534" y="763538"/>
            <a:ext cx="849319" cy="661302"/>
          </a:xfrm>
          <a:prstGeom prst="rect">
            <a:avLst/>
          </a:prstGeom>
          <a:noFill/>
          <a:ln>
            <a:noFill/>
          </a:ln>
        </p:spPr>
      </p:pic>
      <p:sp>
        <p:nvSpPr>
          <p:cNvPr id="2241" name="Google Shape;2241;p306"/>
          <p:cNvSpPr txBox="1"/>
          <p:nvPr>
            <p:ph idx="1" type="subTitle"/>
          </p:nvPr>
        </p:nvSpPr>
        <p:spPr>
          <a:xfrm>
            <a:off x="4246869" y="5140363"/>
            <a:ext cx="3657300" cy="74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1pPr>
            <a:lvl2pPr lvl="1"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2400"/>
              <a:buFont typeface="JetBrains Mono Medium"/>
              <a:buNone/>
              <a:defRPr sz="2400">
                <a:solidFill>
                  <a:schemeClr val="accent1"/>
                </a:solidFill>
                <a:latin typeface="JetBrains Mono Medium"/>
                <a:ea typeface="JetBrains Mono Medium"/>
                <a:cs typeface="JetBrains Mono Medium"/>
                <a:sym typeface="JetBrains Mono Medium"/>
              </a:defRPr>
            </a:lvl9pPr>
          </a:lstStyle>
          <a:p/>
        </p:txBody>
      </p:sp>
      <p:sp>
        <p:nvSpPr>
          <p:cNvPr id="2242" name="Google Shape;2242;p306"/>
          <p:cNvSpPr txBox="1"/>
          <p:nvPr>
            <p:ph idx="12" type="sldNum"/>
          </p:nvPr>
        </p:nvSpPr>
        <p:spPr>
          <a:xfrm>
            <a:off x="11087701" y="6287475"/>
            <a:ext cx="304200" cy="377700"/>
          </a:xfrm>
          <a:prstGeom prst="rect">
            <a:avLst/>
          </a:prstGeom>
          <a:noFill/>
          <a:ln>
            <a:noFill/>
          </a:ln>
        </p:spPr>
        <p:txBody>
          <a:bodyPr anchorCtr="0" anchor="ctr" bIns="0" lIns="0" spcFirstLastPara="1" rIns="0" wrap="square" tIns="0">
            <a:noAutofit/>
          </a:bodyPr>
          <a:lstStyle>
            <a:lvl1pPr lvl="0" rtl="0" algn="r">
              <a:buNone/>
              <a:defRPr sz="1200">
                <a:solidFill>
                  <a:schemeClr val="accent4"/>
                </a:solidFill>
                <a:latin typeface="JetBrains Mono"/>
                <a:ea typeface="JetBrains Mono"/>
                <a:cs typeface="JetBrains Mono"/>
                <a:sym typeface="JetBrains Mono"/>
              </a:defRPr>
            </a:lvl1pPr>
            <a:lvl2pPr lvl="1" rtl="0" algn="r">
              <a:buNone/>
              <a:defRPr sz="1200">
                <a:solidFill>
                  <a:schemeClr val="accent4"/>
                </a:solidFill>
                <a:latin typeface="JetBrains Mono"/>
                <a:ea typeface="JetBrains Mono"/>
                <a:cs typeface="JetBrains Mono"/>
                <a:sym typeface="JetBrains Mono"/>
              </a:defRPr>
            </a:lvl2pPr>
            <a:lvl3pPr lvl="2" rtl="0" algn="r">
              <a:buNone/>
              <a:defRPr sz="1200">
                <a:solidFill>
                  <a:schemeClr val="accent4"/>
                </a:solidFill>
                <a:latin typeface="JetBrains Mono"/>
                <a:ea typeface="JetBrains Mono"/>
                <a:cs typeface="JetBrains Mono"/>
                <a:sym typeface="JetBrains Mono"/>
              </a:defRPr>
            </a:lvl3pPr>
            <a:lvl4pPr lvl="3" rtl="0" algn="r">
              <a:buNone/>
              <a:defRPr sz="1200">
                <a:solidFill>
                  <a:schemeClr val="accent4"/>
                </a:solidFill>
                <a:latin typeface="JetBrains Mono"/>
                <a:ea typeface="JetBrains Mono"/>
                <a:cs typeface="JetBrains Mono"/>
                <a:sym typeface="JetBrains Mono"/>
              </a:defRPr>
            </a:lvl4pPr>
            <a:lvl5pPr lvl="4" rtl="0" algn="r">
              <a:buNone/>
              <a:defRPr sz="1200">
                <a:solidFill>
                  <a:schemeClr val="accent4"/>
                </a:solidFill>
                <a:latin typeface="JetBrains Mono"/>
                <a:ea typeface="JetBrains Mono"/>
                <a:cs typeface="JetBrains Mono"/>
                <a:sym typeface="JetBrains Mono"/>
              </a:defRPr>
            </a:lvl5pPr>
            <a:lvl6pPr lvl="5" rtl="0" algn="r">
              <a:buNone/>
              <a:defRPr sz="1200">
                <a:solidFill>
                  <a:schemeClr val="accent4"/>
                </a:solidFill>
                <a:latin typeface="JetBrains Mono"/>
                <a:ea typeface="JetBrains Mono"/>
                <a:cs typeface="JetBrains Mono"/>
                <a:sym typeface="JetBrains Mono"/>
              </a:defRPr>
            </a:lvl6pPr>
            <a:lvl7pPr lvl="6" rtl="0" algn="r">
              <a:buNone/>
              <a:defRPr sz="1200">
                <a:solidFill>
                  <a:schemeClr val="accent4"/>
                </a:solidFill>
                <a:latin typeface="JetBrains Mono"/>
                <a:ea typeface="JetBrains Mono"/>
                <a:cs typeface="JetBrains Mono"/>
                <a:sym typeface="JetBrains Mono"/>
              </a:defRPr>
            </a:lvl7pPr>
            <a:lvl8pPr lvl="7" rtl="0" algn="r">
              <a:buNone/>
              <a:defRPr sz="1200">
                <a:solidFill>
                  <a:schemeClr val="accent4"/>
                </a:solidFill>
                <a:latin typeface="JetBrains Mono"/>
                <a:ea typeface="JetBrains Mono"/>
                <a:cs typeface="JetBrains Mono"/>
                <a:sym typeface="JetBrains Mono"/>
              </a:defRPr>
            </a:lvl8pPr>
            <a:lvl9pPr lvl="8" rtl="0" algn="r">
              <a:buNone/>
              <a:defRPr sz="12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2Col-LeftAlign">
  <p:cSld name="TITLE_3">
    <p:spTree>
      <p:nvGrpSpPr>
        <p:cNvPr id="2243" name="Shape 2243"/>
        <p:cNvGrpSpPr/>
        <p:nvPr/>
      </p:nvGrpSpPr>
      <p:grpSpPr>
        <a:xfrm>
          <a:off x="0" y="0"/>
          <a:ext cx="0" cy="0"/>
          <a:chOff x="0" y="0"/>
          <a:chExt cx="0" cy="0"/>
        </a:xfrm>
      </p:grpSpPr>
      <p:sp>
        <p:nvSpPr>
          <p:cNvPr id="2244" name="Google Shape;2244;p307"/>
          <p:cNvSpPr txBox="1"/>
          <p:nvPr>
            <p:ph type="title"/>
          </p:nvPr>
        </p:nvSpPr>
        <p:spPr>
          <a:xfrm>
            <a:off x="457200" y="457200"/>
            <a:ext cx="11277600" cy="7620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3200">
                <a:latin typeface="Montserrat"/>
                <a:ea typeface="Montserrat"/>
                <a:cs typeface="Montserrat"/>
                <a:sym typeface="Montserrat"/>
              </a:defRPr>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p:txBody>
      </p:sp>
      <p:sp>
        <p:nvSpPr>
          <p:cNvPr id="2245" name="Google Shape;2245;p307"/>
          <p:cNvSpPr txBox="1"/>
          <p:nvPr>
            <p:ph idx="1" type="body"/>
          </p:nvPr>
        </p:nvSpPr>
        <p:spPr>
          <a:xfrm>
            <a:off x="457200" y="2895600"/>
            <a:ext cx="5562900" cy="2895600"/>
          </a:xfrm>
          <a:prstGeom prst="rect">
            <a:avLst/>
          </a:prstGeom>
          <a:noFill/>
          <a:ln>
            <a:noFill/>
          </a:ln>
        </p:spPr>
        <p:txBody>
          <a:bodyPr anchorCtr="0" anchor="t" bIns="0" lIns="0" spcFirstLastPara="1" rIns="0" wrap="square" tIns="0">
            <a:noAutofit/>
          </a:bodyPr>
          <a:lstStyle>
            <a:lvl1pPr indent="-304800" lvl="0" marL="457200" rtl="0">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2246" name="Google Shape;2246;p307"/>
          <p:cNvSpPr txBox="1"/>
          <p:nvPr>
            <p:ph idx="2" type="body"/>
          </p:nvPr>
        </p:nvSpPr>
        <p:spPr>
          <a:xfrm>
            <a:off x="6172200" y="2895600"/>
            <a:ext cx="5562900" cy="2895600"/>
          </a:xfrm>
          <a:prstGeom prst="rect">
            <a:avLst/>
          </a:prstGeom>
          <a:noFill/>
          <a:ln>
            <a:noFill/>
          </a:ln>
        </p:spPr>
        <p:txBody>
          <a:bodyPr anchorCtr="0" anchor="t" bIns="0" lIns="0" spcFirstLastPara="1" rIns="0" wrap="square" tIns="0">
            <a:noAutofit/>
          </a:bodyPr>
          <a:lstStyle>
            <a:lvl1pPr indent="-304800" lvl="0" marL="457200" rtl="0">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2247" name="Google Shape;2247;p307"/>
          <p:cNvSpPr txBox="1"/>
          <p:nvPr>
            <p:ph idx="3" type="subTitle"/>
          </p:nvPr>
        </p:nvSpPr>
        <p:spPr>
          <a:xfrm>
            <a:off x="454633" y="2438400"/>
            <a:ext cx="5562900" cy="457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2000">
                <a:latin typeface="Montserrat SemiBold"/>
                <a:ea typeface="Montserrat SemiBold"/>
                <a:cs typeface="Montserrat SemiBold"/>
                <a:sym typeface="Montserrat SemiBold"/>
              </a:defRPr>
            </a:lvl1pPr>
            <a:lvl2pPr lvl="1" rtl="0">
              <a:spcBef>
                <a:spcPts val="0"/>
              </a:spcBef>
              <a:spcAft>
                <a:spcPts val="0"/>
              </a:spcAft>
              <a:buNone/>
              <a:defRPr sz="2000">
                <a:latin typeface="Montserrat SemiBold"/>
                <a:ea typeface="Montserrat SemiBold"/>
                <a:cs typeface="Montserrat SemiBold"/>
                <a:sym typeface="Montserrat SemiBold"/>
              </a:defRPr>
            </a:lvl2pPr>
            <a:lvl3pPr lvl="2" rtl="0">
              <a:spcBef>
                <a:spcPts val="0"/>
              </a:spcBef>
              <a:spcAft>
                <a:spcPts val="0"/>
              </a:spcAft>
              <a:buNone/>
              <a:defRPr sz="2000">
                <a:latin typeface="Montserrat SemiBold"/>
                <a:ea typeface="Montserrat SemiBold"/>
                <a:cs typeface="Montserrat SemiBold"/>
                <a:sym typeface="Montserrat SemiBold"/>
              </a:defRPr>
            </a:lvl3pPr>
            <a:lvl4pPr lvl="3" rtl="0">
              <a:spcBef>
                <a:spcPts val="0"/>
              </a:spcBef>
              <a:spcAft>
                <a:spcPts val="0"/>
              </a:spcAft>
              <a:buNone/>
              <a:defRPr sz="2000">
                <a:latin typeface="Montserrat SemiBold"/>
                <a:ea typeface="Montserrat SemiBold"/>
                <a:cs typeface="Montserrat SemiBold"/>
                <a:sym typeface="Montserrat SemiBold"/>
              </a:defRPr>
            </a:lvl4pPr>
            <a:lvl5pPr lvl="4" rtl="0">
              <a:spcBef>
                <a:spcPts val="0"/>
              </a:spcBef>
              <a:spcAft>
                <a:spcPts val="0"/>
              </a:spcAft>
              <a:buNone/>
              <a:defRPr sz="2000">
                <a:latin typeface="Montserrat SemiBold"/>
                <a:ea typeface="Montserrat SemiBold"/>
                <a:cs typeface="Montserrat SemiBold"/>
                <a:sym typeface="Montserrat SemiBold"/>
              </a:defRPr>
            </a:lvl5pPr>
            <a:lvl6pPr lvl="5" rtl="0">
              <a:spcBef>
                <a:spcPts val="0"/>
              </a:spcBef>
              <a:spcAft>
                <a:spcPts val="0"/>
              </a:spcAft>
              <a:buNone/>
              <a:defRPr sz="2000">
                <a:latin typeface="Montserrat SemiBold"/>
                <a:ea typeface="Montserrat SemiBold"/>
                <a:cs typeface="Montserrat SemiBold"/>
                <a:sym typeface="Montserrat SemiBold"/>
              </a:defRPr>
            </a:lvl6pPr>
            <a:lvl7pPr lvl="6" rtl="0">
              <a:spcBef>
                <a:spcPts val="0"/>
              </a:spcBef>
              <a:spcAft>
                <a:spcPts val="0"/>
              </a:spcAft>
              <a:buNone/>
              <a:defRPr sz="2000">
                <a:latin typeface="Montserrat SemiBold"/>
                <a:ea typeface="Montserrat SemiBold"/>
                <a:cs typeface="Montserrat SemiBold"/>
                <a:sym typeface="Montserrat SemiBold"/>
              </a:defRPr>
            </a:lvl7pPr>
            <a:lvl8pPr lvl="7" rtl="0">
              <a:spcBef>
                <a:spcPts val="0"/>
              </a:spcBef>
              <a:spcAft>
                <a:spcPts val="0"/>
              </a:spcAft>
              <a:buNone/>
              <a:defRPr sz="2000">
                <a:latin typeface="Montserrat SemiBold"/>
                <a:ea typeface="Montserrat SemiBold"/>
                <a:cs typeface="Montserrat SemiBold"/>
                <a:sym typeface="Montserrat SemiBold"/>
              </a:defRPr>
            </a:lvl8pPr>
            <a:lvl9pPr lvl="8" rtl="0">
              <a:spcBef>
                <a:spcPts val="0"/>
              </a:spcBef>
              <a:spcAft>
                <a:spcPts val="0"/>
              </a:spcAft>
              <a:buNone/>
              <a:defRPr sz="2000">
                <a:latin typeface="Montserrat SemiBold"/>
                <a:ea typeface="Montserrat SemiBold"/>
                <a:cs typeface="Montserrat SemiBold"/>
                <a:sym typeface="Montserrat SemiBold"/>
              </a:defRPr>
            </a:lvl9pPr>
          </a:lstStyle>
          <a:p/>
        </p:txBody>
      </p:sp>
      <p:sp>
        <p:nvSpPr>
          <p:cNvPr id="2248" name="Google Shape;2248;p307"/>
          <p:cNvSpPr txBox="1"/>
          <p:nvPr>
            <p:ph idx="4" type="subTitle"/>
          </p:nvPr>
        </p:nvSpPr>
        <p:spPr>
          <a:xfrm>
            <a:off x="6172200" y="2438400"/>
            <a:ext cx="5518800" cy="457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2000">
                <a:latin typeface="Montserrat SemiBold"/>
                <a:ea typeface="Montserrat SemiBold"/>
                <a:cs typeface="Montserrat SemiBold"/>
                <a:sym typeface="Montserrat SemiBold"/>
              </a:defRPr>
            </a:lvl1pPr>
            <a:lvl2pPr lvl="1" rtl="0">
              <a:spcBef>
                <a:spcPts val="0"/>
              </a:spcBef>
              <a:spcAft>
                <a:spcPts val="0"/>
              </a:spcAft>
              <a:buNone/>
              <a:defRPr sz="2000">
                <a:latin typeface="Montserrat SemiBold"/>
                <a:ea typeface="Montserrat SemiBold"/>
                <a:cs typeface="Montserrat SemiBold"/>
                <a:sym typeface="Montserrat SemiBold"/>
              </a:defRPr>
            </a:lvl2pPr>
            <a:lvl3pPr lvl="2" rtl="0">
              <a:spcBef>
                <a:spcPts val="0"/>
              </a:spcBef>
              <a:spcAft>
                <a:spcPts val="0"/>
              </a:spcAft>
              <a:buNone/>
              <a:defRPr sz="2000">
                <a:latin typeface="Montserrat SemiBold"/>
                <a:ea typeface="Montserrat SemiBold"/>
                <a:cs typeface="Montserrat SemiBold"/>
                <a:sym typeface="Montserrat SemiBold"/>
              </a:defRPr>
            </a:lvl3pPr>
            <a:lvl4pPr lvl="3" rtl="0">
              <a:spcBef>
                <a:spcPts val="0"/>
              </a:spcBef>
              <a:spcAft>
                <a:spcPts val="0"/>
              </a:spcAft>
              <a:buNone/>
              <a:defRPr sz="2000">
                <a:latin typeface="Montserrat SemiBold"/>
                <a:ea typeface="Montserrat SemiBold"/>
                <a:cs typeface="Montserrat SemiBold"/>
                <a:sym typeface="Montserrat SemiBold"/>
              </a:defRPr>
            </a:lvl4pPr>
            <a:lvl5pPr lvl="4" rtl="0">
              <a:spcBef>
                <a:spcPts val="0"/>
              </a:spcBef>
              <a:spcAft>
                <a:spcPts val="0"/>
              </a:spcAft>
              <a:buNone/>
              <a:defRPr sz="2000">
                <a:latin typeface="Montserrat SemiBold"/>
                <a:ea typeface="Montserrat SemiBold"/>
                <a:cs typeface="Montserrat SemiBold"/>
                <a:sym typeface="Montserrat SemiBold"/>
              </a:defRPr>
            </a:lvl5pPr>
            <a:lvl6pPr lvl="5" rtl="0">
              <a:spcBef>
                <a:spcPts val="0"/>
              </a:spcBef>
              <a:spcAft>
                <a:spcPts val="0"/>
              </a:spcAft>
              <a:buNone/>
              <a:defRPr sz="2000">
                <a:latin typeface="Montserrat SemiBold"/>
                <a:ea typeface="Montserrat SemiBold"/>
                <a:cs typeface="Montserrat SemiBold"/>
                <a:sym typeface="Montserrat SemiBold"/>
              </a:defRPr>
            </a:lvl6pPr>
            <a:lvl7pPr lvl="6" rtl="0">
              <a:spcBef>
                <a:spcPts val="0"/>
              </a:spcBef>
              <a:spcAft>
                <a:spcPts val="0"/>
              </a:spcAft>
              <a:buNone/>
              <a:defRPr sz="2000">
                <a:latin typeface="Montserrat SemiBold"/>
                <a:ea typeface="Montserrat SemiBold"/>
                <a:cs typeface="Montserrat SemiBold"/>
                <a:sym typeface="Montserrat SemiBold"/>
              </a:defRPr>
            </a:lvl7pPr>
            <a:lvl8pPr lvl="7" rtl="0">
              <a:spcBef>
                <a:spcPts val="0"/>
              </a:spcBef>
              <a:spcAft>
                <a:spcPts val="0"/>
              </a:spcAft>
              <a:buNone/>
              <a:defRPr sz="2000">
                <a:latin typeface="Montserrat SemiBold"/>
                <a:ea typeface="Montserrat SemiBold"/>
                <a:cs typeface="Montserrat SemiBold"/>
                <a:sym typeface="Montserrat SemiBold"/>
              </a:defRPr>
            </a:lvl8pPr>
            <a:lvl9pPr lvl="8" rtl="0">
              <a:spcBef>
                <a:spcPts val="0"/>
              </a:spcBef>
              <a:spcAft>
                <a:spcPts val="0"/>
              </a:spcAft>
              <a:buNone/>
              <a:defRPr sz="2000">
                <a:latin typeface="Montserrat SemiBold"/>
                <a:ea typeface="Montserrat SemiBold"/>
                <a:cs typeface="Montserrat SemiBold"/>
                <a:sym typeface="Montserrat SemiBold"/>
              </a:defRPr>
            </a:lvl9pPr>
          </a:lstStyle>
          <a:p/>
        </p:txBody>
      </p:sp>
      <p:cxnSp>
        <p:nvCxnSpPr>
          <p:cNvPr id="2249" name="Google Shape;2249;p307"/>
          <p:cNvCxnSpPr/>
          <p:nvPr/>
        </p:nvCxnSpPr>
        <p:spPr>
          <a:xfrm>
            <a:off x="0" y="6249983"/>
            <a:ext cx="12204300" cy="0"/>
          </a:xfrm>
          <a:prstGeom prst="straightConnector1">
            <a:avLst/>
          </a:prstGeom>
          <a:noFill/>
          <a:ln cap="flat" cmpd="sng" w="9525">
            <a:solidFill>
              <a:schemeClr val="accent4"/>
            </a:solidFill>
            <a:prstDash val="solid"/>
            <a:round/>
            <a:headEnd len="med" w="med" type="none"/>
            <a:tailEnd len="med" w="med" type="none"/>
          </a:ln>
        </p:spPr>
      </p:cxnSp>
      <p:sp>
        <p:nvSpPr>
          <p:cNvPr id="2250" name="Google Shape;2250;p307"/>
          <p:cNvSpPr/>
          <p:nvPr/>
        </p:nvSpPr>
        <p:spPr>
          <a:xfrm>
            <a:off x="459333" y="459617"/>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spTree>
  </p:cSld>
  <p:clrMapOvr>
    <a:masterClrMapping/>
  </p:clrMapOvr>
  <p:extLst>
    <p:ext uri="{DCECCB84-F9BA-43D5-87BE-67443E8EF086}">
      <p15:sldGuideLst>
        <p15:guide id="1" pos="3792">
          <p15:clr>
            <a:srgbClr val="FA7B17"/>
          </p15:clr>
        </p15:guide>
        <p15:guide id="2" pos="3888">
          <p15:clr>
            <a:srgbClr val="FA7B17"/>
          </p15:clr>
        </p15:guide>
      </p15:sldGuideLst>
    </p:ext>
  </p:extLst>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Half">
  <p:cSld name="TITLE_2_1_1_1_1">
    <p:spTree>
      <p:nvGrpSpPr>
        <p:cNvPr id="2251" name="Shape 2251"/>
        <p:cNvGrpSpPr/>
        <p:nvPr/>
      </p:nvGrpSpPr>
      <p:grpSpPr>
        <a:xfrm>
          <a:off x="0" y="0"/>
          <a:ext cx="0" cy="0"/>
          <a:chOff x="0" y="0"/>
          <a:chExt cx="0" cy="0"/>
        </a:xfrm>
      </p:grpSpPr>
      <p:sp>
        <p:nvSpPr>
          <p:cNvPr id="2252" name="Google Shape;2252;p308"/>
          <p:cNvSpPr txBox="1"/>
          <p:nvPr>
            <p:ph type="title"/>
          </p:nvPr>
        </p:nvSpPr>
        <p:spPr>
          <a:xfrm>
            <a:off x="457200" y="457200"/>
            <a:ext cx="5181600" cy="5791200"/>
          </a:xfrm>
          <a:prstGeom prst="rect">
            <a:avLst/>
          </a:prstGeom>
          <a:noFill/>
          <a:ln>
            <a:noFill/>
          </a:ln>
        </p:spPr>
        <p:txBody>
          <a:bodyPr anchorCtr="0" anchor="ctr" bIns="0" lIns="0" spcFirstLastPara="1" rIns="0" wrap="square" tIns="0">
            <a:noAutofit/>
          </a:bodyPr>
          <a:lstStyle>
            <a:lvl1pPr lvl="0" rtl="0">
              <a:lnSpc>
                <a:spcPct val="125000"/>
              </a:lnSpc>
              <a:spcBef>
                <a:spcPts val="0"/>
              </a:spcBef>
              <a:spcAft>
                <a:spcPts val="0"/>
              </a:spcAft>
              <a:buNone/>
              <a:defRPr b="1" sz="3200">
                <a:solidFill>
                  <a:schemeClr val="dk1"/>
                </a:solidFill>
                <a:latin typeface="Montserrat"/>
                <a:ea typeface="Montserrat"/>
                <a:cs typeface="Montserrat"/>
                <a:sym typeface="Montserrat"/>
              </a:defRPr>
            </a:lvl1pPr>
            <a:lvl2pPr lvl="1" rtl="0">
              <a:spcBef>
                <a:spcPts val="0"/>
              </a:spcBef>
              <a:spcAft>
                <a:spcPts val="0"/>
              </a:spcAft>
              <a:buNone/>
              <a:defRPr b="1" sz="2400">
                <a:solidFill>
                  <a:schemeClr val="dk1"/>
                </a:solidFill>
                <a:latin typeface="Montserrat"/>
                <a:ea typeface="Montserrat"/>
                <a:cs typeface="Montserrat"/>
                <a:sym typeface="Montserrat"/>
              </a:defRPr>
            </a:lvl2pPr>
            <a:lvl3pPr lvl="2" rtl="0">
              <a:spcBef>
                <a:spcPts val="0"/>
              </a:spcBef>
              <a:spcAft>
                <a:spcPts val="0"/>
              </a:spcAft>
              <a:buNone/>
              <a:defRPr b="1" sz="2400">
                <a:solidFill>
                  <a:schemeClr val="dk1"/>
                </a:solidFill>
                <a:latin typeface="Montserrat"/>
                <a:ea typeface="Montserrat"/>
                <a:cs typeface="Montserrat"/>
                <a:sym typeface="Montserrat"/>
              </a:defRPr>
            </a:lvl3pPr>
            <a:lvl4pPr lvl="3" rtl="0">
              <a:spcBef>
                <a:spcPts val="0"/>
              </a:spcBef>
              <a:spcAft>
                <a:spcPts val="0"/>
              </a:spcAft>
              <a:buNone/>
              <a:defRPr b="1" sz="2400">
                <a:solidFill>
                  <a:schemeClr val="dk1"/>
                </a:solidFill>
                <a:latin typeface="Montserrat"/>
                <a:ea typeface="Montserrat"/>
                <a:cs typeface="Montserrat"/>
                <a:sym typeface="Montserrat"/>
              </a:defRPr>
            </a:lvl4pPr>
            <a:lvl5pPr lvl="4" rtl="0">
              <a:spcBef>
                <a:spcPts val="0"/>
              </a:spcBef>
              <a:spcAft>
                <a:spcPts val="0"/>
              </a:spcAft>
              <a:buNone/>
              <a:defRPr b="1" sz="2400">
                <a:solidFill>
                  <a:schemeClr val="dk1"/>
                </a:solidFill>
                <a:latin typeface="Montserrat"/>
                <a:ea typeface="Montserrat"/>
                <a:cs typeface="Montserrat"/>
                <a:sym typeface="Montserrat"/>
              </a:defRPr>
            </a:lvl5pPr>
            <a:lvl6pPr lvl="5" rtl="0">
              <a:spcBef>
                <a:spcPts val="0"/>
              </a:spcBef>
              <a:spcAft>
                <a:spcPts val="0"/>
              </a:spcAft>
              <a:buNone/>
              <a:defRPr b="1" sz="2400">
                <a:solidFill>
                  <a:schemeClr val="dk1"/>
                </a:solidFill>
                <a:latin typeface="Montserrat"/>
                <a:ea typeface="Montserrat"/>
                <a:cs typeface="Montserrat"/>
                <a:sym typeface="Montserrat"/>
              </a:defRPr>
            </a:lvl6pPr>
            <a:lvl7pPr lvl="6" rtl="0">
              <a:spcBef>
                <a:spcPts val="0"/>
              </a:spcBef>
              <a:spcAft>
                <a:spcPts val="0"/>
              </a:spcAft>
              <a:buNone/>
              <a:defRPr b="1" sz="2400">
                <a:solidFill>
                  <a:schemeClr val="dk1"/>
                </a:solidFill>
                <a:latin typeface="Montserrat"/>
                <a:ea typeface="Montserrat"/>
                <a:cs typeface="Montserrat"/>
                <a:sym typeface="Montserrat"/>
              </a:defRPr>
            </a:lvl7pPr>
            <a:lvl8pPr lvl="7" rtl="0">
              <a:spcBef>
                <a:spcPts val="0"/>
              </a:spcBef>
              <a:spcAft>
                <a:spcPts val="0"/>
              </a:spcAft>
              <a:buNone/>
              <a:defRPr b="1" sz="2400">
                <a:solidFill>
                  <a:schemeClr val="dk1"/>
                </a:solidFill>
                <a:latin typeface="Montserrat"/>
                <a:ea typeface="Montserrat"/>
                <a:cs typeface="Montserrat"/>
                <a:sym typeface="Montserrat"/>
              </a:defRPr>
            </a:lvl8pPr>
            <a:lvl9pPr lvl="8" rtl="0">
              <a:spcBef>
                <a:spcPts val="0"/>
              </a:spcBef>
              <a:spcAft>
                <a:spcPts val="0"/>
              </a:spcAft>
              <a:buNone/>
              <a:defRPr b="1" sz="2400">
                <a:solidFill>
                  <a:schemeClr val="dk1"/>
                </a:solidFill>
                <a:latin typeface="Montserrat"/>
                <a:ea typeface="Montserrat"/>
                <a:cs typeface="Montserrat"/>
                <a:sym typeface="Montserrat"/>
              </a:defRPr>
            </a:lvl9pPr>
          </a:lstStyle>
          <a:p/>
        </p:txBody>
      </p:sp>
      <p:sp>
        <p:nvSpPr>
          <p:cNvPr id="2253" name="Google Shape;2253;p308"/>
          <p:cNvSpPr/>
          <p:nvPr/>
        </p:nvSpPr>
        <p:spPr>
          <a:xfrm>
            <a:off x="6096000" y="0"/>
            <a:ext cx="6096000" cy="6858000"/>
          </a:xfrm>
          <a:prstGeom prst="rect">
            <a:avLst/>
          </a:prstGeom>
          <a:solidFill>
            <a:schemeClr val="dk2"/>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254" name="Google Shape;2254;p308"/>
          <p:cNvSpPr/>
          <p:nvPr/>
        </p:nvSpPr>
        <p:spPr>
          <a:xfrm>
            <a:off x="459333" y="459617"/>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cxnSp>
        <p:nvCxnSpPr>
          <p:cNvPr id="2255" name="Google Shape;2255;p308"/>
          <p:cNvCxnSpPr/>
          <p:nvPr/>
        </p:nvCxnSpPr>
        <p:spPr>
          <a:xfrm>
            <a:off x="457400" y="6249983"/>
            <a:ext cx="5181000" cy="0"/>
          </a:xfrm>
          <a:prstGeom prst="straightConnector1">
            <a:avLst/>
          </a:prstGeom>
          <a:noFill/>
          <a:ln cap="flat" cmpd="sng" w="9525">
            <a:solidFill>
              <a:schemeClr val="accent4"/>
            </a:solidFill>
            <a:prstDash val="solid"/>
            <a:round/>
            <a:headEnd len="med" w="med" type="none"/>
            <a:tailEnd len="med" w="med" type="none"/>
          </a:ln>
        </p:spPr>
      </p:cxnSp>
      <p:cxnSp>
        <p:nvCxnSpPr>
          <p:cNvPr id="2256" name="Google Shape;2256;p308"/>
          <p:cNvCxnSpPr/>
          <p:nvPr/>
        </p:nvCxnSpPr>
        <p:spPr>
          <a:xfrm>
            <a:off x="457400" y="6249983"/>
            <a:ext cx="51810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extLst>
    <p:ext uri="{DCECCB84-F9BA-43D5-87BE-67443E8EF086}">
      <p15:sldGuideLst>
        <p15:guide id="1" pos="288">
          <p15:clr>
            <a:srgbClr val="FA7B17"/>
          </p15:clr>
        </p15:guide>
        <p15:guide id="2" pos="3840">
          <p15:clr>
            <a:srgbClr val="FA7B17"/>
          </p15:clr>
        </p15:guide>
        <p15:guide id="3" pos="4128">
          <p15:clr>
            <a:srgbClr val="FA7B17"/>
          </p15:clr>
        </p15:guide>
        <p15:guide id="4" pos="355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5" name="Shape 35"/>
        <p:cNvGrpSpPr/>
        <p:nvPr/>
      </p:nvGrpSpPr>
      <p:grpSpPr>
        <a:xfrm>
          <a:off x="0" y="0"/>
          <a:ext cx="0" cy="0"/>
          <a:chOff x="0" y="0"/>
          <a:chExt cx="0" cy="0"/>
        </a:xfrm>
      </p:grpSpPr>
      <p:sp>
        <p:nvSpPr>
          <p:cNvPr id="36" name="Google Shape;36;p5"/>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7" name="Google Shape;37;p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8" name="Google Shape;38;p5"/>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39" name="Google Shape;39;p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0" name="Google Shape;40;p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1" name="Google Shape;41;p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265" name="Shape 265"/>
        <p:cNvGrpSpPr/>
        <p:nvPr/>
      </p:nvGrpSpPr>
      <p:grpSpPr>
        <a:xfrm>
          <a:off x="0" y="0"/>
          <a:ext cx="0" cy="0"/>
          <a:chOff x="0" y="0"/>
          <a:chExt cx="0" cy="0"/>
        </a:xfrm>
      </p:grpSpPr>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257" name="Shape 2257"/>
        <p:cNvGrpSpPr/>
        <p:nvPr/>
      </p:nvGrpSpPr>
      <p:grpSpPr>
        <a:xfrm>
          <a:off x="0" y="0"/>
          <a:ext cx="0" cy="0"/>
          <a:chOff x="0" y="0"/>
          <a:chExt cx="0" cy="0"/>
        </a:xfrm>
      </p:grpSpPr>
      <p:sp>
        <p:nvSpPr>
          <p:cNvPr id="2258" name="Google Shape;2258;p309"/>
          <p:cNvSpPr/>
          <p:nvPr>
            <p:ph idx="2" type="pic"/>
          </p:nvPr>
        </p:nvSpPr>
        <p:spPr>
          <a:xfrm>
            <a:off x="1790700" y="1427355"/>
            <a:ext cx="3963600" cy="4289700"/>
          </a:xfrm>
          <a:prstGeom prst="rect">
            <a:avLst/>
          </a:prstGeom>
          <a:solidFill>
            <a:schemeClr val="lt1"/>
          </a:solidFill>
          <a:ln>
            <a:noFill/>
          </a:ln>
        </p:spPr>
      </p:sp>
      <p:sp>
        <p:nvSpPr>
          <p:cNvPr id="2259" name="Google Shape;2259;p309"/>
          <p:cNvSpPr txBox="1"/>
          <p:nvPr>
            <p:ph idx="1" type="body"/>
          </p:nvPr>
        </p:nvSpPr>
        <p:spPr>
          <a:xfrm>
            <a:off x="6381344" y="2431914"/>
            <a:ext cx="5097000" cy="2782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atin typeface="Helvetica Neue"/>
                <a:ea typeface="Helvetica Neue"/>
                <a:cs typeface="Helvetica Neue"/>
                <a:sym typeface="Helvetica Neue"/>
              </a:defRPr>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2260" name="Google Shape;2260;p309"/>
          <p:cNvSpPr txBox="1"/>
          <p:nvPr>
            <p:ph type="title"/>
          </p:nvPr>
        </p:nvSpPr>
        <p:spPr>
          <a:xfrm>
            <a:off x="2281775" y="2772006"/>
            <a:ext cx="2981400" cy="16005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600"/>
              <a:buFont typeface="Helvetica Neue"/>
              <a:buChar char="●"/>
              <a:defRPr sz="3600">
                <a:latin typeface="Helvetica Neue"/>
                <a:ea typeface="Helvetica Neue"/>
                <a:cs typeface="Helvetica Neue"/>
                <a:sym typeface="Helvetica Neue"/>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1Col-LeftAlign">
  <p:cSld name="TITLE_3_4">
    <p:spTree>
      <p:nvGrpSpPr>
        <p:cNvPr id="2261" name="Shape 2261"/>
        <p:cNvGrpSpPr/>
        <p:nvPr/>
      </p:nvGrpSpPr>
      <p:grpSpPr>
        <a:xfrm>
          <a:off x="0" y="0"/>
          <a:ext cx="0" cy="0"/>
          <a:chOff x="0" y="0"/>
          <a:chExt cx="0" cy="0"/>
        </a:xfrm>
      </p:grpSpPr>
      <p:sp>
        <p:nvSpPr>
          <p:cNvPr id="2262" name="Google Shape;2262;p310"/>
          <p:cNvSpPr txBox="1"/>
          <p:nvPr>
            <p:ph type="title"/>
          </p:nvPr>
        </p:nvSpPr>
        <p:spPr>
          <a:xfrm>
            <a:off x="457200" y="457200"/>
            <a:ext cx="11277600" cy="7620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3200">
                <a:latin typeface="Montserrat"/>
                <a:ea typeface="Montserrat"/>
                <a:cs typeface="Montserrat"/>
                <a:sym typeface="Montserrat"/>
              </a:defRPr>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p:txBody>
      </p:sp>
      <p:sp>
        <p:nvSpPr>
          <p:cNvPr id="2263" name="Google Shape;2263;p310"/>
          <p:cNvSpPr txBox="1"/>
          <p:nvPr>
            <p:ph idx="1" type="body"/>
          </p:nvPr>
        </p:nvSpPr>
        <p:spPr>
          <a:xfrm>
            <a:off x="459833" y="1371600"/>
            <a:ext cx="11272200" cy="4725900"/>
          </a:xfrm>
          <a:prstGeom prst="rect">
            <a:avLst/>
          </a:prstGeom>
          <a:noFill/>
          <a:ln>
            <a:noFill/>
          </a:ln>
        </p:spPr>
        <p:txBody>
          <a:bodyPr anchorCtr="0" anchor="t" bIns="0" lIns="0" spcFirstLastPara="1" rIns="0" wrap="square" tIns="0">
            <a:noAutofit/>
          </a:bodyPr>
          <a:lstStyle>
            <a:lvl1pPr indent="-355600" lvl="0" marL="457200" rtl="0">
              <a:lnSpc>
                <a:spcPct val="200000"/>
              </a:lnSpc>
              <a:spcBef>
                <a:spcPts val="0"/>
              </a:spcBef>
              <a:spcAft>
                <a:spcPts val="0"/>
              </a:spcAft>
              <a:buSzPts val="2000"/>
              <a:buFont typeface="Montserrat"/>
              <a:buChar char="●"/>
              <a:defRPr sz="2000">
                <a:latin typeface="Montserrat"/>
                <a:ea typeface="Montserrat"/>
                <a:cs typeface="Montserrat"/>
                <a:sym typeface="Montserrat"/>
              </a:defRPr>
            </a:lvl1pPr>
            <a:lvl2pPr indent="-355600" lvl="1" marL="914400" rtl="0">
              <a:lnSpc>
                <a:spcPct val="200000"/>
              </a:lnSpc>
              <a:spcBef>
                <a:spcPts val="0"/>
              </a:spcBef>
              <a:spcAft>
                <a:spcPts val="0"/>
              </a:spcAft>
              <a:buSzPts val="2000"/>
              <a:buFont typeface="Montserrat"/>
              <a:buChar char="○"/>
              <a:defRPr sz="2000">
                <a:latin typeface="Montserrat"/>
                <a:ea typeface="Montserrat"/>
                <a:cs typeface="Montserrat"/>
                <a:sym typeface="Montserrat"/>
              </a:defRPr>
            </a:lvl2pPr>
            <a:lvl3pPr indent="-355600" lvl="2" marL="1371600" rtl="0">
              <a:lnSpc>
                <a:spcPct val="200000"/>
              </a:lnSpc>
              <a:spcBef>
                <a:spcPts val="0"/>
              </a:spcBef>
              <a:spcAft>
                <a:spcPts val="0"/>
              </a:spcAft>
              <a:buSzPts val="2000"/>
              <a:buFont typeface="Montserrat"/>
              <a:buChar char="■"/>
              <a:defRPr sz="2000">
                <a:latin typeface="Montserrat"/>
                <a:ea typeface="Montserrat"/>
                <a:cs typeface="Montserrat"/>
                <a:sym typeface="Montserrat"/>
              </a:defRPr>
            </a:lvl3pPr>
            <a:lvl4pPr indent="-355600" lvl="3" marL="1828800" rtl="0">
              <a:lnSpc>
                <a:spcPct val="200000"/>
              </a:lnSpc>
              <a:spcBef>
                <a:spcPts val="0"/>
              </a:spcBef>
              <a:spcAft>
                <a:spcPts val="0"/>
              </a:spcAft>
              <a:buSzPts val="2000"/>
              <a:buFont typeface="Montserrat"/>
              <a:buChar char="●"/>
              <a:defRPr sz="2000">
                <a:latin typeface="Montserrat"/>
                <a:ea typeface="Montserrat"/>
                <a:cs typeface="Montserrat"/>
                <a:sym typeface="Montserrat"/>
              </a:defRPr>
            </a:lvl4pPr>
            <a:lvl5pPr indent="-355600" lvl="4" marL="2286000" rtl="0">
              <a:lnSpc>
                <a:spcPct val="200000"/>
              </a:lnSpc>
              <a:spcBef>
                <a:spcPts val="0"/>
              </a:spcBef>
              <a:spcAft>
                <a:spcPts val="0"/>
              </a:spcAft>
              <a:buSzPts val="2000"/>
              <a:buFont typeface="Montserrat"/>
              <a:buChar char="○"/>
              <a:defRPr sz="2000">
                <a:latin typeface="Montserrat"/>
                <a:ea typeface="Montserrat"/>
                <a:cs typeface="Montserrat"/>
                <a:sym typeface="Montserrat"/>
              </a:defRPr>
            </a:lvl5pPr>
            <a:lvl6pPr indent="-355600" lvl="5" marL="2743200" rtl="0">
              <a:lnSpc>
                <a:spcPct val="200000"/>
              </a:lnSpc>
              <a:spcBef>
                <a:spcPts val="0"/>
              </a:spcBef>
              <a:spcAft>
                <a:spcPts val="0"/>
              </a:spcAft>
              <a:buSzPts val="2000"/>
              <a:buFont typeface="Montserrat"/>
              <a:buChar char="■"/>
              <a:defRPr sz="2000">
                <a:latin typeface="Montserrat"/>
                <a:ea typeface="Montserrat"/>
                <a:cs typeface="Montserrat"/>
                <a:sym typeface="Montserrat"/>
              </a:defRPr>
            </a:lvl6pPr>
            <a:lvl7pPr indent="-355600" lvl="6" marL="3200400" rtl="0">
              <a:lnSpc>
                <a:spcPct val="200000"/>
              </a:lnSpc>
              <a:spcBef>
                <a:spcPts val="0"/>
              </a:spcBef>
              <a:spcAft>
                <a:spcPts val="0"/>
              </a:spcAft>
              <a:buSzPts val="2000"/>
              <a:buFont typeface="Montserrat"/>
              <a:buChar char="●"/>
              <a:defRPr sz="2000">
                <a:latin typeface="Montserrat"/>
                <a:ea typeface="Montserrat"/>
                <a:cs typeface="Montserrat"/>
                <a:sym typeface="Montserrat"/>
              </a:defRPr>
            </a:lvl7pPr>
            <a:lvl8pPr indent="-355600" lvl="7" marL="3657600" rtl="0">
              <a:lnSpc>
                <a:spcPct val="200000"/>
              </a:lnSpc>
              <a:spcBef>
                <a:spcPts val="0"/>
              </a:spcBef>
              <a:spcAft>
                <a:spcPts val="0"/>
              </a:spcAft>
              <a:buSzPts val="2000"/>
              <a:buFont typeface="Montserrat"/>
              <a:buChar char="○"/>
              <a:defRPr sz="2000">
                <a:latin typeface="Montserrat"/>
                <a:ea typeface="Montserrat"/>
                <a:cs typeface="Montserrat"/>
                <a:sym typeface="Montserrat"/>
              </a:defRPr>
            </a:lvl8pPr>
            <a:lvl9pPr indent="-355600" lvl="8" marL="4114800" rtl="0">
              <a:lnSpc>
                <a:spcPct val="200000"/>
              </a:lnSpc>
              <a:spcBef>
                <a:spcPts val="0"/>
              </a:spcBef>
              <a:spcAft>
                <a:spcPts val="0"/>
              </a:spcAft>
              <a:buSzPts val="2000"/>
              <a:buFont typeface="Montserrat"/>
              <a:buChar char="■"/>
              <a:defRPr sz="2000">
                <a:latin typeface="Montserrat"/>
                <a:ea typeface="Montserrat"/>
                <a:cs typeface="Montserrat"/>
                <a:sym typeface="Montserrat"/>
              </a:defRPr>
            </a:lvl9pPr>
          </a:lstStyle>
          <a:p/>
        </p:txBody>
      </p:sp>
      <p:cxnSp>
        <p:nvCxnSpPr>
          <p:cNvPr id="2264" name="Google Shape;2264;p310"/>
          <p:cNvCxnSpPr/>
          <p:nvPr/>
        </p:nvCxnSpPr>
        <p:spPr>
          <a:xfrm>
            <a:off x="0" y="6249983"/>
            <a:ext cx="12204300" cy="0"/>
          </a:xfrm>
          <a:prstGeom prst="straightConnector1">
            <a:avLst/>
          </a:prstGeom>
          <a:noFill/>
          <a:ln cap="flat" cmpd="sng" w="9525">
            <a:solidFill>
              <a:schemeClr val="accent4"/>
            </a:solidFill>
            <a:prstDash val="solid"/>
            <a:round/>
            <a:headEnd len="med" w="med" type="none"/>
            <a:tailEnd len="med" w="med" type="none"/>
          </a:ln>
        </p:spPr>
      </p:cxnSp>
      <p:sp>
        <p:nvSpPr>
          <p:cNvPr id="2265" name="Google Shape;2265;p310"/>
          <p:cNvSpPr/>
          <p:nvPr/>
        </p:nvSpPr>
        <p:spPr>
          <a:xfrm>
            <a:off x="459333" y="459617"/>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pic>
        <p:nvPicPr>
          <p:cNvPr id="2266" name="Google Shape;2266;p310"/>
          <p:cNvPicPr preferRelativeResize="0"/>
          <p:nvPr/>
        </p:nvPicPr>
        <p:blipFill>
          <a:blip r:embed="rId2">
            <a:alphaModFix/>
          </a:blip>
          <a:stretch>
            <a:fillRect/>
          </a:stretch>
        </p:blipFill>
        <p:spPr>
          <a:xfrm>
            <a:off x="699429" y="6287550"/>
            <a:ext cx="302899" cy="375684"/>
          </a:xfrm>
          <a:prstGeom prst="rect">
            <a:avLst/>
          </a:prstGeom>
          <a:noFill/>
          <a:ln>
            <a:noFill/>
          </a:ln>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Showcase-CenterAlign">
  <p:cSld name="TITLE_6_3">
    <p:spTree>
      <p:nvGrpSpPr>
        <p:cNvPr id="2267" name="Shape 2267"/>
        <p:cNvGrpSpPr/>
        <p:nvPr/>
      </p:nvGrpSpPr>
      <p:grpSpPr>
        <a:xfrm>
          <a:off x="0" y="0"/>
          <a:ext cx="0" cy="0"/>
          <a:chOff x="0" y="0"/>
          <a:chExt cx="0" cy="0"/>
        </a:xfrm>
      </p:grpSpPr>
      <p:sp>
        <p:nvSpPr>
          <p:cNvPr id="2268" name="Google Shape;2268;p311"/>
          <p:cNvSpPr/>
          <p:nvPr/>
        </p:nvSpPr>
        <p:spPr>
          <a:xfrm>
            <a:off x="5896500" y="457200"/>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sp>
        <p:nvSpPr>
          <p:cNvPr id="2269" name="Google Shape;2269;p311"/>
          <p:cNvSpPr txBox="1"/>
          <p:nvPr>
            <p:ph type="title"/>
          </p:nvPr>
        </p:nvSpPr>
        <p:spPr>
          <a:xfrm>
            <a:off x="457200" y="457200"/>
            <a:ext cx="11277600" cy="762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3200">
                <a:latin typeface="Montserrat"/>
                <a:ea typeface="Montserrat"/>
                <a:cs typeface="Montserrat"/>
                <a:sym typeface="Montserrat"/>
              </a:defRPr>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p:txBody>
      </p:sp>
      <p:sp>
        <p:nvSpPr>
          <p:cNvPr id="2270" name="Google Shape;2270;p311"/>
          <p:cNvSpPr/>
          <p:nvPr/>
        </p:nvSpPr>
        <p:spPr>
          <a:xfrm>
            <a:off x="0" y="1371600"/>
            <a:ext cx="12192000" cy="4876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
          <p15:clr>
            <a:srgbClr val="FA7B17"/>
          </p15:clr>
        </p15:guide>
        <p15:guide id="2" pos="792">
          <p15:clr>
            <a:srgbClr val="FA7B17"/>
          </p15:clr>
        </p15:guide>
        <p15:guide id="3" pos="1392">
          <p15:clr>
            <a:srgbClr val="FA7B17"/>
          </p15:clr>
        </p15:guide>
        <p15:guide id="4" pos="1488">
          <p15:clr>
            <a:srgbClr val="FA7B17"/>
          </p15:clr>
        </p15:guide>
        <p15:guide id="5" pos="1992">
          <p15:clr>
            <a:srgbClr val="FA7B17"/>
          </p15:clr>
        </p15:guide>
        <p15:guide id="6" pos="2592">
          <p15:clr>
            <a:srgbClr val="FA7B17"/>
          </p15:clr>
        </p15:guide>
        <p15:guide id="7" pos="3192">
          <p15:clr>
            <a:srgbClr val="FA7B17"/>
          </p15:clr>
        </p15:guide>
        <p15:guide id="8" pos="2088">
          <p15:clr>
            <a:srgbClr val="FA7B17"/>
          </p15:clr>
        </p15:guide>
        <p15:guide id="9" pos="2688">
          <p15:clr>
            <a:srgbClr val="FA7B17"/>
          </p15:clr>
        </p15:guide>
        <p15:guide id="10" pos="3288">
          <p15:clr>
            <a:srgbClr val="FA7B17"/>
          </p15:clr>
        </p15:guide>
        <p15:guide id="11" pos="3792">
          <p15:clr>
            <a:srgbClr val="FA7B17"/>
          </p15:clr>
        </p15:guide>
        <p15:guide id="12" pos="3888">
          <p15:clr>
            <a:srgbClr val="FA7B17"/>
          </p15:clr>
        </p15:guide>
        <p15:guide id="13" pos="4392">
          <p15:clr>
            <a:srgbClr val="FA7B17"/>
          </p15:clr>
        </p15:guide>
        <p15:guide id="14" pos="4488">
          <p15:clr>
            <a:srgbClr val="FA7B17"/>
          </p15:clr>
        </p15:guide>
        <p15:guide id="15" pos="4992">
          <p15:clr>
            <a:srgbClr val="FA7B17"/>
          </p15:clr>
        </p15:guide>
        <p15:guide id="16" pos="5088">
          <p15:clr>
            <a:srgbClr val="FA7B17"/>
          </p15:clr>
        </p15:guide>
        <p15:guide id="17" pos="5592">
          <p15:clr>
            <a:srgbClr val="FA7B17"/>
          </p15:clr>
        </p15:guide>
        <p15:guide id="18" pos="5688">
          <p15:clr>
            <a:srgbClr val="FA7B17"/>
          </p15:clr>
        </p15:guide>
        <p15:guide id="19" pos="6192">
          <p15:clr>
            <a:srgbClr val="FA7B17"/>
          </p15:clr>
        </p15:guide>
        <p15:guide id="20" pos="6288">
          <p15:clr>
            <a:srgbClr val="FA7B17"/>
          </p15:clr>
        </p15:guide>
        <p15:guide id="21" pos="6792">
          <p15:clr>
            <a:srgbClr val="FA7B17"/>
          </p15:clr>
        </p15:guide>
        <p15:guide id="22" pos="6888">
          <p15:clr>
            <a:srgbClr val="FA7B17"/>
          </p15:clr>
        </p15:guide>
        <p15:guide id="23" pos="888">
          <p15:clr>
            <a:srgbClr val="FA7B17"/>
          </p15:clr>
        </p15:guide>
        <p15:guide id="24" orient="horz" pos="1152">
          <p15:clr>
            <a:srgbClr val="FA7B17"/>
          </p15:clr>
        </p15:guide>
      </p15:sldGuideLst>
    </p:ext>
  </p:extLst>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itle + subtitle">
  <p:cSld name="Centered title + subtitle">
    <p:spTree>
      <p:nvGrpSpPr>
        <p:cNvPr id="2271" name="Shape 2271"/>
        <p:cNvGrpSpPr/>
        <p:nvPr/>
      </p:nvGrpSpPr>
      <p:grpSpPr>
        <a:xfrm>
          <a:off x="0" y="0"/>
          <a:ext cx="0" cy="0"/>
          <a:chOff x="0" y="0"/>
          <a:chExt cx="0" cy="0"/>
        </a:xfrm>
      </p:grpSpPr>
      <p:sp>
        <p:nvSpPr>
          <p:cNvPr id="2272" name="Google Shape;2272;p312"/>
          <p:cNvSpPr txBox="1"/>
          <p:nvPr>
            <p:ph type="title"/>
          </p:nvPr>
        </p:nvSpPr>
        <p:spPr>
          <a:xfrm>
            <a:off x="805690" y="1042859"/>
            <a:ext cx="10581000" cy="4956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73" name="Google Shape;2273;p312"/>
          <p:cNvSpPr txBox="1"/>
          <p:nvPr>
            <p:ph idx="1" type="body"/>
          </p:nvPr>
        </p:nvSpPr>
        <p:spPr>
          <a:xfrm>
            <a:off x="805690" y="1752796"/>
            <a:ext cx="10581000" cy="36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1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3Col-CenterAlign">
  <p:cSld name="TITLE_3_2_1">
    <p:spTree>
      <p:nvGrpSpPr>
        <p:cNvPr id="2274" name="Shape 2274"/>
        <p:cNvGrpSpPr/>
        <p:nvPr/>
      </p:nvGrpSpPr>
      <p:grpSpPr>
        <a:xfrm>
          <a:off x="0" y="0"/>
          <a:ext cx="0" cy="0"/>
          <a:chOff x="0" y="0"/>
          <a:chExt cx="0" cy="0"/>
        </a:xfrm>
      </p:grpSpPr>
      <p:sp>
        <p:nvSpPr>
          <p:cNvPr id="2275" name="Google Shape;2275;p313"/>
          <p:cNvSpPr txBox="1"/>
          <p:nvPr>
            <p:ph type="title"/>
          </p:nvPr>
        </p:nvSpPr>
        <p:spPr>
          <a:xfrm>
            <a:off x="457200" y="457200"/>
            <a:ext cx="11277600" cy="762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3200">
                <a:latin typeface="Montserrat"/>
                <a:ea typeface="Montserrat"/>
                <a:cs typeface="Montserrat"/>
                <a:sym typeface="Montserrat"/>
              </a:defRPr>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p:txBody>
      </p:sp>
      <p:sp>
        <p:nvSpPr>
          <p:cNvPr id="2276" name="Google Shape;2276;p313"/>
          <p:cNvSpPr txBox="1"/>
          <p:nvPr>
            <p:ph idx="1" type="body"/>
          </p:nvPr>
        </p:nvSpPr>
        <p:spPr>
          <a:xfrm>
            <a:off x="459333" y="2895600"/>
            <a:ext cx="3679500" cy="2895600"/>
          </a:xfrm>
          <a:prstGeom prst="rect">
            <a:avLst/>
          </a:prstGeom>
          <a:noFill/>
          <a:ln>
            <a:noFill/>
          </a:ln>
        </p:spPr>
        <p:txBody>
          <a:bodyPr anchorCtr="0" anchor="t" bIns="0" lIns="0" spcFirstLastPara="1" rIns="0" wrap="square" tIns="0">
            <a:noAutofit/>
          </a:bodyPr>
          <a:lstStyle>
            <a:lvl1pPr indent="-304800" lvl="0" marL="457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2277" name="Google Shape;2277;p313"/>
          <p:cNvSpPr txBox="1"/>
          <p:nvPr>
            <p:ph idx="2" type="body"/>
          </p:nvPr>
        </p:nvSpPr>
        <p:spPr>
          <a:xfrm>
            <a:off x="4267200" y="2895600"/>
            <a:ext cx="3657600" cy="2895600"/>
          </a:xfrm>
          <a:prstGeom prst="rect">
            <a:avLst/>
          </a:prstGeom>
          <a:noFill/>
          <a:ln>
            <a:noFill/>
          </a:ln>
        </p:spPr>
        <p:txBody>
          <a:bodyPr anchorCtr="0" anchor="t" bIns="0" lIns="0" spcFirstLastPara="1" rIns="0" wrap="square" tIns="0">
            <a:noAutofit/>
          </a:bodyPr>
          <a:lstStyle>
            <a:lvl1pPr indent="-304800" lvl="0" marL="457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2278" name="Google Shape;2278;p313"/>
          <p:cNvSpPr txBox="1"/>
          <p:nvPr>
            <p:ph idx="3" type="subTitle"/>
          </p:nvPr>
        </p:nvSpPr>
        <p:spPr>
          <a:xfrm>
            <a:off x="459333" y="2438400"/>
            <a:ext cx="3679500" cy="457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600">
                <a:latin typeface="Montserrat SemiBold"/>
                <a:ea typeface="Montserrat SemiBold"/>
                <a:cs typeface="Montserrat SemiBold"/>
                <a:sym typeface="Montserrat SemiBold"/>
              </a:defRPr>
            </a:lvl1pPr>
            <a:lvl2pPr lvl="1" rtl="0" algn="ctr">
              <a:spcBef>
                <a:spcPts val="0"/>
              </a:spcBef>
              <a:spcAft>
                <a:spcPts val="0"/>
              </a:spcAft>
              <a:buNone/>
              <a:defRPr sz="1600">
                <a:latin typeface="Montserrat SemiBold"/>
                <a:ea typeface="Montserrat SemiBold"/>
                <a:cs typeface="Montserrat SemiBold"/>
                <a:sym typeface="Montserrat SemiBold"/>
              </a:defRPr>
            </a:lvl2pPr>
            <a:lvl3pPr lvl="2" rtl="0" algn="ctr">
              <a:spcBef>
                <a:spcPts val="0"/>
              </a:spcBef>
              <a:spcAft>
                <a:spcPts val="0"/>
              </a:spcAft>
              <a:buNone/>
              <a:defRPr sz="1600">
                <a:latin typeface="Montserrat SemiBold"/>
                <a:ea typeface="Montserrat SemiBold"/>
                <a:cs typeface="Montserrat SemiBold"/>
                <a:sym typeface="Montserrat SemiBold"/>
              </a:defRPr>
            </a:lvl3pPr>
            <a:lvl4pPr lvl="3" rtl="0" algn="ctr">
              <a:spcBef>
                <a:spcPts val="0"/>
              </a:spcBef>
              <a:spcAft>
                <a:spcPts val="0"/>
              </a:spcAft>
              <a:buNone/>
              <a:defRPr sz="1600">
                <a:latin typeface="Montserrat SemiBold"/>
                <a:ea typeface="Montserrat SemiBold"/>
                <a:cs typeface="Montserrat SemiBold"/>
                <a:sym typeface="Montserrat SemiBold"/>
              </a:defRPr>
            </a:lvl4pPr>
            <a:lvl5pPr lvl="4" rtl="0" algn="ctr">
              <a:spcBef>
                <a:spcPts val="0"/>
              </a:spcBef>
              <a:spcAft>
                <a:spcPts val="0"/>
              </a:spcAft>
              <a:buNone/>
              <a:defRPr sz="1600">
                <a:latin typeface="Montserrat SemiBold"/>
                <a:ea typeface="Montserrat SemiBold"/>
                <a:cs typeface="Montserrat SemiBold"/>
                <a:sym typeface="Montserrat SemiBold"/>
              </a:defRPr>
            </a:lvl5pPr>
            <a:lvl6pPr lvl="5" rtl="0" algn="ctr">
              <a:spcBef>
                <a:spcPts val="0"/>
              </a:spcBef>
              <a:spcAft>
                <a:spcPts val="0"/>
              </a:spcAft>
              <a:buNone/>
              <a:defRPr sz="1600">
                <a:latin typeface="Montserrat SemiBold"/>
                <a:ea typeface="Montserrat SemiBold"/>
                <a:cs typeface="Montserrat SemiBold"/>
                <a:sym typeface="Montserrat SemiBold"/>
              </a:defRPr>
            </a:lvl6pPr>
            <a:lvl7pPr lvl="6" rtl="0" algn="ctr">
              <a:spcBef>
                <a:spcPts val="0"/>
              </a:spcBef>
              <a:spcAft>
                <a:spcPts val="0"/>
              </a:spcAft>
              <a:buNone/>
              <a:defRPr sz="1600">
                <a:latin typeface="Montserrat SemiBold"/>
                <a:ea typeface="Montserrat SemiBold"/>
                <a:cs typeface="Montserrat SemiBold"/>
                <a:sym typeface="Montserrat SemiBold"/>
              </a:defRPr>
            </a:lvl7pPr>
            <a:lvl8pPr lvl="7" rtl="0" algn="ctr">
              <a:spcBef>
                <a:spcPts val="0"/>
              </a:spcBef>
              <a:spcAft>
                <a:spcPts val="0"/>
              </a:spcAft>
              <a:buNone/>
              <a:defRPr sz="1600">
                <a:latin typeface="Montserrat SemiBold"/>
                <a:ea typeface="Montserrat SemiBold"/>
                <a:cs typeface="Montserrat SemiBold"/>
                <a:sym typeface="Montserrat SemiBold"/>
              </a:defRPr>
            </a:lvl8pPr>
            <a:lvl9pPr lvl="8" rtl="0" algn="ctr">
              <a:spcBef>
                <a:spcPts val="0"/>
              </a:spcBef>
              <a:spcAft>
                <a:spcPts val="0"/>
              </a:spcAft>
              <a:buNone/>
              <a:defRPr sz="1600">
                <a:latin typeface="Montserrat SemiBold"/>
                <a:ea typeface="Montserrat SemiBold"/>
                <a:cs typeface="Montserrat SemiBold"/>
                <a:sym typeface="Montserrat SemiBold"/>
              </a:defRPr>
            </a:lvl9pPr>
          </a:lstStyle>
          <a:p/>
        </p:txBody>
      </p:sp>
      <p:sp>
        <p:nvSpPr>
          <p:cNvPr id="2279" name="Google Shape;2279;p313"/>
          <p:cNvSpPr txBox="1"/>
          <p:nvPr>
            <p:ph idx="4" type="subTitle"/>
          </p:nvPr>
        </p:nvSpPr>
        <p:spPr>
          <a:xfrm>
            <a:off x="4267200" y="2438400"/>
            <a:ext cx="3657600" cy="457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600">
                <a:latin typeface="Montserrat SemiBold"/>
                <a:ea typeface="Montserrat SemiBold"/>
                <a:cs typeface="Montserrat SemiBold"/>
                <a:sym typeface="Montserrat SemiBold"/>
              </a:defRPr>
            </a:lvl1pPr>
            <a:lvl2pPr lvl="1" rtl="0" algn="ctr">
              <a:spcBef>
                <a:spcPts val="0"/>
              </a:spcBef>
              <a:spcAft>
                <a:spcPts val="0"/>
              </a:spcAft>
              <a:buNone/>
              <a:defRPr sz="1600">
                <a:latin typeface="Montserrat SemiBold"/>
                <a:ea typeface="Montserrat SemiBold"/>
                <a:cs typeface="Montserrat SemiBold"/>
                <a:sym typeface="Montserrat SemiBold"/>
              </a:defRPr>
            </a:lvl2pPr>
            <a:lvl3pPr lvl="2" rtl="0" algn="ctr">
              <a:spcBef>
                <a:spcPts val="0"/>
              </a:spcBef>
              <a:spcAft>
                <a:spcPts val="0"/>
              </a:spcAft>
              <a:buNone/>
              <a:defRPr sz="1600">
                <a:latin typeface="Montserrat SemiBold"/>
                <a:ea typeface="Montserrat SemiBold"/>
                <a:cs typeface="Montserrat SemiBold"/>
                <a:sym typeface="Montserrat SemiBold"/>
              </a:defRPr>
            </a:lvl3pPr>
            <a:lvl4pPr lvl="3" rtl="0" algn="ctr">
              <a:spcBef>
                <a:spcPts val="0"/>
              </a:spcBef>
              <a:spcAft>
                <a:spcPts val="0"/>
              </a:spcAft>
              <a:buNone/>
              <a:defRPr sz="1600">
                <a:latin typeface="Montserrat SemiBold"/>
                <a:ea typeface="Montserrat SemiBold"/>
                <a:cs typeface="Montserrat SemiBold"/>
                <a:sym typeface="Montserrat SemiBold"/>
              </a:defRPr>
            </a:lvl4pPr>
            <a:lvl5pPr lvl="4" rtl="0" algn="ctr">
              <a:spcBef>
                <a:spcPts val="0"/>
              </a:spcBef>
              <a:spcAft>
                <a:spcPts val="0"/>
              </a:spcAft>
              <a:buNone/>
              <a:defRPr sz="1600">
                <a:latin typeface="Montserrat SemiBold"/>
                <a:ea typeface="Montserrat SemiBold"/>
                <a:cs typeface="Montserrat SemiBold"/>
                <a:sym typeface="Montserrat SemiBold"/>
              </a:defRPr>
            </a:lvl5pPr>
            <a:lvl6pPr lvl="5" rtl="0" algn="ctr">
              <a:spcBef>
                <a:spcPts val="0"/>
              </a:spcBef>
              <a:spcAft>
                <a:spcPts val="0"/>
              </a:spcAft>
              <a:buNone/>
              <a:defRPr sz="1600">
                <a:latin typeface="Montserrat SemiBold"/>
                <a:ea typeface="Montserrat SemiBold"/>
                <a:cs typeface="Montserrat SemiBold"/>
                <a:sym typeface="Montserrat SemiBold"/>
              </a:defRPr>
            </a:lvl6pPr>
            <a:lvl7pPr lvl="6" rtl="0" algn="ctr">
              <a:spcBef>
                <a:spcPts val="0"/>
              </a:spcBef>
              <a:spcAft>
                <a:spcPts val="0"/>
              </a:spcAft>
              <a:buNone/>
              <a:defRPr sz="1600">
                <a:latin typeface="Montserrat SemiBold"/>
                <a:ea typeface="Montserrat SemiBold"/>
                <a:cs typeface="Montserrat SemiBold"/>
                <a:sym typeface="Montserrat SemiBold"/>
              </a:defRPr>
            </a:lvl7pPr>
            <a:lvl8pPr lvl="7" rtl="0" algn="ctr">
              <a:spcBef>
                <a:spcPts val="0"/>
              </a:spcBef>
              <a:spcAft>
                <a:spcPts val="0"/>
              </a:spcAft>
              <a:buNone/>
              <a:defRPr sz="1600">
                <a:latin typeface="Montserrat SemiBold"/>
                <a:ea typeface="Montserrat SemiBold"/>
                <a:cs typeface="Montserrat SemiBold"/>
                <a:sym typeface="Montserrat SemiBold"/>
              </a:defRPr>
            </a:lvl8pPr>
            <a:lvl9pPr lvl="8" rtl="0" algn="ctr">
              <a:spcBef>
                <a:spcPts val="0"/>
              </a:spcBef>
              <a:spcAft>
                <a:spcPts val="0"/>
              </a:spcAft>
              <a:buNone/>
              <a:defRPr sz="1600">
                <a:latin typeface="Montserrat SemiBold"/>
                <a:ea typeface="Montserrat SemiBold"/>
                <a:cs typeface="Montserrat SemiBold"/>
                <a:sym typeface="Montserrat SemiBold"/>
              </a:defRPr>
            </a:lvl9pPr>
          </a:lstStyle>
          <a:p/>
        </p:txBody>
      </p:sp>
      <p:sp>
        <p:nvSpPr>
          <p:cNvPr id="2280" name="Google Shape;2280;p313"/>
          <p:cNvSpPr txBox="1"/>
          <p:nvPr>
            <p:ph idx="5" type="body"/>
          </p:nvPr>
        </p:nvSpPr>
        <p:spPr>
          <a:xfrm>
            <a:off x="8077200" y="2895600"/>
            <a:ext cx="3657600" cy="2895600"/>
          </a:xfrm>
          <a:prstGeom prst="rect">
            <a:avLst/>
          </a:prstGeom>
          <a:noFill/>
          <a:ln>
            <a:noFill/>
          </a:ln>
        </p:spPr>
        <p:txBody>
          <a:bodyPr anchorCtr="0" anchor="t" bIns="0" lIns="0" spcFirstLastPara="1" rIns="0" wrap="square" tIns="0">
            <a:noAutofit/>
          </a:bodyPr>
          <a:lstStyle>
            <a:lvl1pPr indent="-304800" lvl="0" marL="457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1pPr>
            <a:lvl2pPr indent="-304800" lvl="1" marL="914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rtl="0" algn="ctr">
              <a:lnSpc>
                <a:spcPct val="150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2281" name="Google Shape;2281;p313"/>
          <p:cNvSpPr txBox="1"/>
          <p:nvPr>
            <p:ph idx="6" type="subTitle"/>
          </p:nvPr>
        </p:nvSpPr>
        <p:spPr>
          <a:xfrm>
            <a:off x="8077200" y="2438400"/>
            <a:ext cx="3657600" cy="457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600">
                <a:latin typeface="Montserrat SemiBold"/>
                <a:ea typeface="Montserrat SemiBold"/>
                <a:cs typeface="Montserrat SemiBold"/>
                <a:sym typeface="Montserrat SemiBold"/>
              </a:defRPr>
            </a:lvl1pPr>
            <a:lvl2pPr lvl="1" rtl="0" algn="ctr">
              <a:spcBef>
                <a:spcPts val="0"/>
              </a:spcBef>
              <a:spcAft>
                <a:spcPts val="0"/>
              </a:spcAft>
              <a:buNone/>
              <a:defRPr sz="1600">
                <a:latin typeface="Montserrat SemiBold"/>
                <a:ea typeface="Montserrat SemiBold"/>
                <a:cs typeface="Montserrat SemiBold"/>
                <a:sym typeface="Montserrat SemiBold"/>
              </a:defRPr>
            </a:lvl2pPr>
            <a:lvl3pPr lvl="2" rtl="0" algn="ctr">
              <a:spcBef>
                <a:spcPts val="0"/>
              </a:spcBef>
              <a:spcAft>
                <a:spcPts val="0"/>
              </a:spcAft>
              <a:buNone/>
              <a:defRPr sz="1600">
                <a:latin typeface="Montserrat SemiBold"/>
                <a:ea typeface="Montserrat SemiBold"/>
                <a:cs typeface="Montserrat SemiBold"/>
                <a:sym typeface="Montserrat SemiBold"/>
              </a:defRPr>
            </a:lvl3pPr>
            <a:lvl4pPr lvl="3" rtl="0" algn="ctr">
              <a:spcBef>
                <a:spcPts val="0"/>
              </a:spcBef>
              <a:spcAft>
                <a:spcPts val="0"/>
              </a:spcAft>
              <a:buNone/>
              <a:defRPr sz="1600">
                <a:latin typeface="Montserrat SemiBold"/>
                <a:ea typeface="Montserrat SemiBold"/>
                <a:cs typeface="Montserrat SemiBold"/>
                <a:sym typeface="Montserrat SemiBold"/>
              </a:defRPr>
            </a:lvl4pPr>
            <a:lvl5pPr lvl="4" rtl="0" algn="ctr">
              <a:spcBef>
                <a:spcPts val="0"/>
              </a:spcBef>
              <a:spcAft>
                <a:spcPts val="0"/>
              </a:spcAft>
              <a:buNone/>
              <a:defRPr sz="1600">
                <a:latin typeface="Montserrat SemiBold"/>
                <a:ea typeface="Montserrat SemiBold"/>
                <a:cs typeface="Montserrat SemiBold"/>
                <a:sym typeface="Montserrat SemiBold"/>
              </a:defRPr>
            </a:lvl5pPr>
            <a:lvl6pPr lvl="5" rtl="0" algn="ctr">
              <a:spcBef>
                <a:spcPts val="0"/>
              </a:spcBef>
              <a:spcAft>
                <a:spcPts val="0"/>
              </a:spcAft>
              <a:buNone/>
              <a:defRPr sz="1600">
                <a:latin typeface="Montserrat SemiBold"/>
                <a:ea typeface="Montserrat SemiBold"/>
                <a:cs typeface="Montserrat SemiBold"/>
                <a:sym typeface="Montserrat SemiBold"/>
              </a:defRPr>
            </a:lvl6pPr>
            <a:lvl7pPr lvl="6" rtl="0" algn="ctr">
              <a:spcBef>
                <a:spcPts val="0"/>
              </a:spcBef>
              <a:spcAft>
                <a:spcPts val="0"/>
              </a:spcAft>
              <a:buNone/>
              <a:defRPr sz="1600">
                <a:latin typeface="Montserrat SemiBold"/>
                <a:ea typeface="Montserrat SemiBold"/>
                <a:cs typeface="Montserrat SemiBold"/>
                <a:sym typeface="Montserrat SemiBold"/>
              </a:defRPr>
            </a:lvl7pPr>
            <a:lvl8pPr lvl="7" rtl="0" algn="ctr">
              <a:spcBef>
                <a:spcPts val="0"/>
              </a:spcBef>
              <a:spcAft>
                <a:spcPts val="0"/>
              </a:spcAft>
              <a:buNone/>
              <a:defRPr sz="1600">
                <a:latin typeface="Montserrat SemiBold"/>
                <a:ea typeface="Montserrat SemiBold"/>
                <a:cs typeface="Montserrat SemiBold"/>
                <a:sym typeface="Montserrat SemiBold"/>
              </a:defRPr>
            </a:lvl8pPr>
            <a:lvl9pPr lvl="8" rtl="0" algn="ctr">
              <a:spcBef>
                <a:spcPts val="0"/>
              </a:spcBef>
              <a:spcAft>
                <a:spcPts val="0"/>
              </a:spcAft>
              <a:buNone/>
              <a:defRPr sz="1600">
                <a:latin typeface="Montserrat SemiBold"/>
                <a:ea typeface="Montserrat SemiBold"/>
                <a:cs typeface="Montserrat SemiBold"/>
                <a:sym typeface="Montserrat SemiBold"/>
              </a:defRPr>
            </a:lvl9pPr>
          </a:lstStyle>
          <a:p/>
        </p:txBody>
      </p:sp>
      <p:cxnSp>
        <p:nvCxnSpPr>
          <p:cNvPr id="2282" name="Google Shape;2282;p313"/>
          <p:cNvCxnSpPr/>
          <p:nvPr/>
        </p:nvCxnSpPr>
        <p:spPr>
          <a:xfrm>
            <a:off x="0" y="6249983"/>
            <a:ext cx="12204300" cy="0"/>
          </a:xfrm>
          <a:prstGeom prst="straightConnector1">
            <a:avLst/>
          </a:prstGeom>
          <a:noFill/>
          <a:ln cap="flat" cmpd="sng" w="9525">
            <a:solidFill>
              <a:schemeClr val="accent4"/>
            </a:solidFill>
            <a:prstDash val="solid"/>
            <a:round/>
            <a:headEnd len="med" w="med" type="none"/>
            <a:tailEnd len="med" w="med" type="none"/>
          </a:ln>
        </p:spPr>
      </p:cxnSp>
      <p:sp>
        <p:nvSpPr>
          <p:cNvPr id="2283" name="Google Shape;2283;p313"/>
          <p:cNvSpPr/>
          <p:nvPr/>
        </p:nvSpPr>
        <p:spPr>
          <a:xfrm>
            <a:off x="5896500" y="459617"/>
            <a:ext cx="399000" cy="30300"/>
          </a:xfrm>
          <a:prstGeom prst="rect">
            <a:avLst/>
          </a:prstGeom>
          <a:solidFill>
            <a:schemeClr val="accent3"/>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900"/>
          </a:p>
        </p:txBody>
      </p:sp>
    </p:spTree>
  </p:cSld>
  <p:clrMapOvr>
    <a:masterClrMapping/>
  </p:clrMapOvr>
  <p:extLst>
    <p:ext uri="{DCECCB84-F9BA-43D5-87BE-67443E8EF086}">
      <p15:sldGuideLst>
        <p15:guide id="1" pos="1992">
          <p15:clr>
            <a:srgbClr val="FA7B17"/>
          </p15:clr>
        </p15:guide>
        <p15:guide id="2" pos="2088">
          <p15:clr>
            <a:srgbClr val="FA7B17"/>
          </p15:clr>
        </p15:guide>
        <p15:guide id="3" pos="3792">
          <p15:clr>
            <a:srgbClr val="FA7B17"/>
          </p15:clr>
        </p15:guide>
        <p15:guide id="4" pos="3888">
          <p15:clr>
            <a:srgbClr val="FA7B17"/>
          </p15:clr>
        </p15:guide>
        <p15:guide id="5" pos="5592">
          <p15:clr>
            <a:srgbClr val="FA7B17"/>
          </p15:clr>
        </p15:guide>
        <p15:guide id="6" pos="5688">
          <p15:clr>
            <a:srgbClr val="FA7B17"/>
          </p15:clr>
        </p15:guide>
      </p15:sldGuideLst>
    </p:ext>
  </p:extLst>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_4">
    <p:bg>
      <p:bgPr>
        <a:solidFill>
          <a:schemeClr val="accent2"/>
        </a:solidFill>
      </p:bgPr>
    </p:bg>
    <p:spTree>
      <p:nvGrpSpPr>
        <p:cNvPr id="2284" name="Shape 2284"/>
        <p:cNvGrpSpPr/>
        <p:nvPr/>
      </p:nvGrpSpPr>
      <p:grpSpPr>
        <a:xfrm>
          <a:off x="0" y="0"/>
          <a:ext cx="0" cy="0"/>
          <a:chOff x="0" y="0"/>
          <a:chExt cx="0" cy="0"/>
        </a:xfrm>
      </p:grpSpPr>
      <p:sp>
        <p:nvSpPr>
          <p:cNvPr id="2285" name="Google Shape;2285;p314"/>
          <p:cNvSpPr txBox="1"/>
          <p:nvPr>
            <p:ph idx="1" type="subTitle"/>
          </p:nvPr>
        </p:nvSpPr>
        <p:spPr>
          <a:xfrm>
            <a:off x="438870" y="457200"/>
            <a:ext cx="3314400" cy="414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
        <p:nvSpPr>
          <p:cNvPr id="2286" name="Google Shape;2286;p314"/>
          <p:cNvSpPr txBox="1"/>
          <p:nvPr>
            <p:ph type="title"/>
          </p:nvPr>
        </p:nvSpPr>
        <p:spPr>
          <a:xfrm>
            <a:off x="438870" y="1943100"/>
            <a:ext cx="7152000" cy="29721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7200"/>
              <a:buFont typeface="DM Sans"/>
              <a:buNone/>
              <a:defRPr b="1" sz="7200">
                <a:solidFill>
                  <a:schemeClr val="lt1"/>
                </a:solidFill>
                <a:latin typeface="DM Sans"/>
                <a:ea typeface="DM Sans"/>
                <a:cs typeface="DM Sans"/>
                <a:sym typeface="DM Sans"/>
              </a:defRPr>
            </a:lvl1pPr>
            <a:lvl2pPr lvl="1"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2pPr>
            <a:lvl3pPr lvl="2"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3pPr>
            <a:lvl4pPr lvl="3"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4pPr>
            <a:lvl5pPr lvl="4"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5pPr>
            <a:lvl6pPr lvl="5"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6pPr>
            <a:lvl7pPr lvl="6"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7pPr>
            <a:lvl8pPr lvl="7"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8pPr>
            <a:lvl9pPr lvl="8" rtl="0">
              <a:spcBef>
                <a:spcPts val="0"/>
              </a:spcBef>
              <a:spcAft>
                <a:spcPts val="0"/>
              </a:spcAft>
              <a:buClr>
                <a:schemeClr val="lt1"/>
              </a:buClr>
              <a:buSzPts val="4800"/>
              <a:buFont typeface="DM Sans"/>
              <a:buNone/>
              <a:defRPr b="1" sz="4800">
                <a:solidFill>
                  <a:schemeClr val="lt1"/>
                </a:solidFill>
                <a:latin typeface="DM Sans"/>
                <a:ea typeface="DM Sans"/>
                <a:cs typeface="DM Sans"/>
                <a:sym typeface="DM Sans"/>
              </a:defRPr>
            </a:lvl9pPr>
          </a:lstStyle>
          <a:p/>
        </p:txBody>
      </p:sp>
      <p:pic>
        <p:nvPicPr>
          <p:cNvPr id="2287" name="Google Shape;2287;p314"/>
          <p:cNvPicPr preferRelativeResize="0"/>
          <p:nvPr/>
        </p:nvPicPr>
        <p:blipFill>
          <a:blip r:embed="rId2">
            <a:alphaModFix/>
          </a:blip>
          <a:stretch>
            <a:fillRect/>
          </a:stretch>
        </p:blipFill>
        <p:spPr>
          <a:xfrm>
            <a:off x="362680" y="5932233"/>
            <a:ext cx="1528188" cy="544562"/>
          </a:xfrm>
          <a:prstGeom prst="rect">
            <a:avLst/>
          </a:prstGeom>
          <a:noFill/>
          <a:ln>
            <a:noFill/>
          </a:ln>
        </p:spPr>
      </p:pic>
      <p:sp>
        <p:nvSpPr>
          <p:cNvPr id="2288" name="Google Shape;2288;p314"/>
          <p:cNvSpPr txBox="1"/>
          <p:nvPr>
            <p:ph idx="2" type="subTitle"/>
          </p:nvPr>
        </p:nvSpPr>
        <p:spPr>
          <a:xfrm>
            <a:off x="8438819" y="457200"/>
            <a:ext cx="3314400" cy="4149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1200"/>
              <a:buFont typeface="JetBrains Mono"/>
              <a:buNone/>
              <a:defRPr sz="12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2 lighter waffle">
  <p:cSld name="TITLE_1_3">
    <p:bg>
      <p:bgPr>
        <a:gradFill>
          <a:gsLst>
            <a:gs pos="0">
              <a:srgbClr val="006EC2"/>
            </a:gs>
            <a:gs pos="100000">
              <a:srgbClr val="002B40"/>
            </a:gs>
          </a:gsLst>
          <a:lin ang="1800004" scaled="0"/>
        </a:gradFill>
      </p:bgPr>
    </p:bg>
    <p:spTree>
      <p:nvGrpSpPr>
        <p:cNvPr id="2293" name="Shape 2293"/>
        <p:cNvGrpSpPr/>
        <p:nvPr/>
      </p:nvGrpSpPr>
      <p:grpSpPr>
        <a:xfrm>
          <a:off x="0" y="0"/>
          <a:ext cx="0" cy="0"/>
          <a:chOff x="0" y="0"/>
          <a:chExt cx="0" cy="0"/>
        </a:xfrm>
      </p:grpSpPr>
      <p:pic>
        <p:nvPicPr>
          <p:cNvPr id="2294" name="Google Shape;2294;p316"/>
          <p:cNvPicPr preferRelativeResize="0"/>
          <p:nvPr/>
        </p:nvPicPr>
        <p:blipFill rotWithShape="1">
          <a:blip r:embed="rId2">
            <a:alphaModFix/>
          </a:blip>
          <a:srcRect b="0" l="0" r="0" t="0"/>
          <a:stretch/>
        </p:blipFill>
        <p:spPr>
          <a:xfrm>
            <a:off x="0" y="0"/>
            <a:ext cx="12188938" cy="6856286"/>
          </a:xfrm>
          <a:prstGeom prst="rect">
            <a:avLst/>
          </a:prstGeom>
          <a:noFill/>
          <a:ln>
            <a:noFill/>
          </a:ln>
        </p:spPr>
      </p:pic>
      <p:sp>
        <p:nvSpPr>
          <p:cNvPr id="2295" name="Google Shape;2295;p316"/>
          <p:cNvSpPr txBox="1"/>
          <p:nvPr>
            <p:ph type="title"/>
          </p:nvPr>
        </p:nvSpPr>
        <p:spPr>
          <a:xfrm>
            <a:off x="517200" y="2422167"/>
            <a:ext cx="11212500" cy="1066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6400"/>
              <a:buNone/>
              <a:defRPr b="1" sz="6400">
                <a:solidFill>
                  <a:schemeClr val="lt1"/>
                </a:solidFill>
              </a:defRPr>
            </a:lvl1pPr>
            <a:lvl2pPr lvl="1" rtl="0">
              <a:spcBef>
                <a:spcPts val="0"/>
              </a:spcBef>
              <a:spcAft>
                <a:spcPts val="0"/>
              </a:spcAft>
              <a:buClr>
                <a:schemeClr val="lt1"/>
              </a:buClr>
              <a:buSzPts val="6400"/>
              <a:buNone/>
              <a:defRPr b="1" sz="6400">
                <a:solidFill>
                  <a:schemeClr val="lt1"/>
                </a:solidFill>
              </a:defRPr>
            </a:lvl2pPr>
            <a:lvl3pPr lvl="2" rtl="0">
              <a:spcBef>
                <a:spcPts val="0"/>
              </a:spcBef>
              <a:spcAft>
                <a:spcPts val="0"/>
              </a:spcAft>
              <a:buClr>
                <a:schemeClr val="lt1"/>
              </a:buClr>
              <a:buSzPts val="6400"/>
              <a:buNone/>
              <a:defRPr b="1" sz="6400">
                <a:solidFill>
                  <a:schemeClr val="lt1"/>
                </a:solidFill>
              </a:defRPr>
            </a:lvl3pPr>
            <a:lvl4pPr lvl="3" rtl="0">
              <a:spcBef>
                <a:spcPts val="0"/>
              </a:spcBef>
              <a:spcAft>
                <a:spcPts val="0"/>
              </a:spcAft>
              <a:buClr>
                <a:schemeClr val="lt1"/>
              </a:buClr>
              <a:buSzPts val="6400"/>
              <a:buNone/>
              <a:defRPr b="1" sz="6400">
                <a:solidFill>
                  <a:schemeClr val="lt1"/>
                </a:solidFill>
              </a:defRPr>
            </a:lvl4pPr>
            <a:lvl5pPr lvl="4" rtl="0">
              <a:spcBef>
                <a:spcPts val="0"/>
              </a:spcBef>
              <a:spcAft>
                <a:spcPts val="0"/>
              </a:spcAft>
              <a:buClr>
                <a:schemeClr val="lt1"/>
              </a:buClr>
              <a:buSzPts val="6400"/>
              <a:buNone/>
              <a:defRPr b="1" sz="6400">
                <a:solidFill>
                  <a:schemeClr val="lt1"/>
                </a:solidFill>
              </a:defRPr>
            </a:lvl5pPr>
            <a:lvl6pPr lvl="5" rtl="0">
              <a:spcBef>
                <a:spcPts val="0"/>
              </a:spcBef>
              <a:spcAft>
                <a:spcPts val="0"/>
              </a:spcAft>
              <a:buClr>
                <a:schemeClr val="lt1"/>
              </a:buClr>
              <a:buSzPts val="6400"/>
              <a:buNone/>
              <a:defRPr b="1" sz="6400">
                <a:solidFill>
                  <a:schemeClr val="lt1"/>
                </a:solidFill>
              </a:defRPr>
            </a:lvl6pPr>
            <a:lvl7pPr lvl="6" rtl="0">
              <a:spcBef>
                <a:spcPts val="0"/>
              </a:spcBef>
              <a:spcAft>
                <a:spcPts val="0"/>
              </a:spcAft>
              <a:buClr>
                <a:schemeClr val="lt1"/>
              </a:buClr>
              <a:buSzPts val="6400"/>
              <a:buNone/>
              <a:defRPr b="1" sz="6400">
                <a:solidFill>
                  <a:schemeClr val="lt1"/>
                </a:solidFill>
              </a:defRPr>
            </a:lvl7pPr>
            <a:lvl8pPr lvl="7" rtl="0">
              <a:spcBef>
                <a:spcPts val="0"/>
              </a:spcBef>
              <a:spcAft>
                <a:spcPts val="0"/>
              </a:spcAft>
              <a:buClr>
                <a:schemeClr val="lt1"/>
              </a:buClr>
              <a:buSzPts val="6400"/>
              <a:buNone/>
              <a:defRPr b="1" sz="6400">
                <a:solidFill>
                  <a:schemeClr val="lt1"/>
                </a:solidFill>
              </a:defRPr>
            </a:lvl8pPr>
            <a:lvl9pPr lvl="8" rtl="0">
              <a:spcBef>
                <a:spcPts val="0"/>
              </a:spcBef>
              <a:spcAft>
                <a:spcPts val="0"/>
              </a:spcAft>
              <a:buClr>
                <a:schemeClr val="lt1"/>
              </a:buClr>
              <a:buSzPts val="6400"/>
              <a:buNone/>
              <a:defRPr b="1" sz="6400">
                <a:solidFill>
                  <a:schemeClr val="lt1"/>
                </a:solidFill>
              </a:defRPr>
            </a:lvl9pPr>
          </a:lstStyle>
          <a:p/>
        </p:txBody>
      </p:sp>
      <p:sp>
        <p:nvSpPr>
          <p:cNvPr id="2296" name="Google Shape;2296;p316"/>
          <p:cNvSpPr txBox="1"/>
          <p:nvPr>
            <p:ph idx="1" type="subTitle"/>
          </p:nvPr>
        </p:nvSpPr>
        <p:spPr>
          <a:xfrm>
            <a:off x="517200" y="3628133"/>
            <a:ext cx="10929300" cy="395100"/>
          </a:xfrm>
          <a:prstGeom prst="rect">
            <a:avLst/>
          </a:prstGeom>
        </p:spPr>
        <p:txBody>
          <a:bodyPr anchorCtr="0" anchor="t" bIns="0" lIns="0" spcFirstLastPara="1" rIns="0" wrap="square" tIns="0">
            <a:noAutofit/>
          </a:bodyPr>
          <a:lstStyle>
            <a:lvl1pPr lvl="0" rtl="0">
              <a:spcBef>
                <a:spcPts val="0"/>
              </a:spcBef>
              <a:spcAft>
                <a:spcPts val="0"/>
              </a:spcAft>
              <a:buClr>
                <a:srgbClr val="B6D8D1"/>
              </a:buClr>
              <a:buSzPts val="1900"/>
              <a:buNone/>
              <a:defRPr>
                <a:solidFill>
                  <a:srgbClr val="B6D8D1"/>
                </a:solidFill>
              </a:defRPr>
            </a:lvl1pPr>
            <a:lvl2pPr lvl="1" rtl="0">
              <a:spcBef>
                <a:spcPts val="0"/>
              </a:spcBef>
              <a:spcAft>
                <a:spcPts val="0"/>
              </a:spcAft>
              <a:buClr>
                <a:srgbClr val="B6D8D1"/>
              </a:buClr>
              <a:buSzPts val="1500"/>
              <a:buNone/>
              <a:defRPr>
                <a:solidFill>
                  <a:srgbClr val="B6D8D1"/>
                </a:solidFill>
              </a:defRPr>
            </a:lvl2pPr>
            <a:lvl3pPr lvl="2" rtl="0">
              <a:spcBef>
                <a:spcPts val="0"/>
              </a:spcBef>
              <a:spcAft>
                <a:spcPts val="0"/>
              </a:spcAft>
              <a:buClr>
                <a:srgbClr val="B6D8D1"/>
              </a:buClr>
              <a:buSzPts val="1600"/>
              <a:buNone/>
              <a:defRPr>
                <a:solidFill>
                  <a:srgbClr val="B6D8D1"/>
                </a:solidFill>
              </a:defRPr>
            </a:lvl3pPr>
            <a:lvl4pPr lvl="3" rtl="0">
              <a:spcBef>
                <a:spcPts val="0"/>
              </a:spcBef>
              <a:spcAft>
                <a:spcPts val="0"/>
              </a:spcAft>
              <a:buClr>
                <a:srgbClr val="B6D8D1"/>
              </a:buClr>
              <a:buSzPts val="2400"/>
              <a:buNone/>
              <a:defRPr>
                <a:solidFill>
                  <a:srgbClr val="B6D8D1"/>
                </a:solidFill>
              </a:defRPr>
            </a:lvl4pPr>
            <a:lvl5pPr lvl="4" rtl="0">
              <a:spcBef>
                <a:spcPts val="0"/>
              </a:spcBef>
              <a:spcAft>
                <a:spcPts val="0"/>
              </a:spcAft>
              <a:buClr>
                <a:srgbClr val="B6D8D1"/>
              </a:buClr>
              <a:buSzPts val="2100"/>
              <a:buNone/>
              <a:defRPr>
                <a:solidFill>
                  <a:srgbClr val="B6D8D1"/>
                </a:solidFill>
              </a:defRPr>
            </a:lvl5pPr>
            <a:lvl6pPr lvl="5" rtl="0">
              <a:spcBef>
                <a:spcPts val="0"/>
              </a:spcBef>
              <a:spcAft>
                <a:spcPts val="0"/>
              </a:spcAft>
              <a:buClr>
                <a:srgbClr val="B6D8D1"/>
              </a:buClr>
              <a:buSzPts val="1900"/>
              <a:buNone/>
              <a:defRPr>
                <a:solidFill>
                  <a:srgbClr val="B6D8D1"/>
                </a:solidFill>
              </a:defRPr>
            </a:lvl6pPr>
            <a:lvl7pPr lvl="6" rtl="0">
              <a:spcBef>
                <a:spcPts val="0"/>
              </a:spcBef>
              <a:spcAft>
                <a:spcPts val="0"/>
              </a:spcAft>
              <a:buClr>
                <a:srgbClr val="B6D8D1"/>
              </a:buClr>
              <a:buSzPts val="1600"/>
              <a:buNone/>
              <a:defRPr>
                <a:solidFill>
                  <a:srgbClr val="B6D8D1"/>
                </a:solidFill>
              </a:defRPr>
            </a:lvl7pPr>
            <a:lvl8pPr lvl="7" rtl="0">
              <a:spcBef>
                <a:spcPts val="0"/>
              </a:spcBef>
              <a:spcAft>
                <a:spcPts val="0"/>
              </a:spcAft>
              <a:buClr>
                <a:srgbClr val="B6D8D1"/>
              </a:buClr>
              <a:buSzPts val="1300"/>
              <a:buNone/>
              <a:defRPr>
                <a:solidFill>
                  <a:srgbClr val="B6D8D1"/>
                </a:solidFill>
              </a:defRPr>
            </a:lvl8pPr>
            <a:lvl9pPr lvl="8" rtl="0">
              <a:spcBef>
                <a:spcPts val="0"/>
              </a:spcBef>
              <a:spcAft>
                <a:spcPts val="0"/>
              </a:spcAft>
              <a:buClr>
                <a:srgbClr val="B6D8D1"/>
              </a:buClr>
              <a:buSzPts val="900"/>
              <a:buNone/>
              <a:defRPr>
                <a:solidFill>
                  <a:srgbClr val="B6D8D1"/>
                </a:solidFill>
              </a:defRPr>
            </a:lvl9pPr>
          </a:lstStyle>
          <a:p/>
        </p:txBody>
      </p:sp>
      <p:sp>
        <p:nvSpPr>
          <p:cNvPr id="2297" name="Google Shape;2297;p316"/>
          <p:cNvSpPr txBox="1"/>
          <p:nvPr>
            <p:ph idx="2" type="body"/>
          </p:nvPr>
        </p:nvSpPr>
        <p:spPr>
          <a:xfrm>
            <a:off x="517200" y="4715767"/>
            <a:ext cx="3746400" cy="1372800"/>
          </a:xfrm>
          <a:prstGeom prst="rect">
            <a:avLst/>
          </a:prstGeom>
        </p:spPr>
        <p:txBody>
          <a:bodyPr anchorCtr="0" anchor="t" bIns="0" lIns="0" spcFirstLastPara="1" rIns="0" wrap="square" tIns="0">
            <a:noAutofit/>
          </a:bodyPr>
          <a:lstStyle>
            <a:lvl1pPr indent="-349250" lvl="0" marL="457200" rtl="0">
              <a:spcBef>
                <a:spcPts val="0"/>
              </a:spcBef>
              <a:spcAft>
                <a:spcPts val="0"/>
              </a:spcAft>
              <a:buClr>
                <a:schemeClr val="lt1"/>
              </a:buClr>
              <a:buSzPts val="1900"/>
              <a:buChar char="●"/>
              <a:defRPr>
                <a:solidFill>
                  <a:schemeClr val="lt1"/>
                </a:solidFill>
              </a:defRPr>
            </a:lvl1pPr>
            <a:lvl2pPr indent="-323850" lvl="1" marL="914400" rtl="0">
              <a:spcBef>
                <a:spcPts val="0"/>
              </a:spcBef>
              <a:spcAft>
                <a:spcPts val="0"/>
              </a:spcAft>
              <a:buClr>
                <a:srgbClr val="B6D8D1"/>
              </a:buClr>
              <a:buSzPts val="1500"/>
              <a:buChar char="○"/>
              <a:defRPr>
                <a:solidFill>
                  <a:srgbClr val="B6D8D1"/>
                </a:solidFill>
              </a:defRPr>
            </a:lvl2pPr>
            <a:lvl3pPr indent="-330200" lvl="2" marL="1371600" rtl="0">
              <a:spcBef>
                <a:spcPts val="0"/>
              </a:spcBef>
              <a:spcAft>
                <a:spcPts val="0"/>
              </a:spcAft>
              <a:buClr>
                <a:srgbClr val="B6D8D1"/>
              </a:buClr>
              <a:buSzPts val="1600"/>
              <a:buChar char="■"/>
              <a:defRPr>
                <a:solidFill>
                  <a:srgbClr val="B6D8D1"/>
                </a:solidFill>
              </a:defRPr>
            </a:lvl3pPr>
            <a:lvl4pPr indent="-381000" lvl="3" marL="1828800" rtl="0">
              <a:spcBef>
                <a:spcPts val="0"/>
              </a:spcBef>
              <a:spcAft>
                <a:spcPts val="0"/>
              </a:spcAft>
              <a:buClr>
                <a:srgbClr val="B6D8D1"/>
              </a:buClr>
              <a:buSzPts val="2400"/>
              <a:buChar char="●"/>
              <a:defRPr>
                <a:solidFill>
                  <a:srgbClr val="B6D8D1"/>
                </a:solidFill>
              </a:defRPr>
            </a:lvl4pPr>
            <a:lvl5pPr indent="-361950" lvl="4" marL="2286000" rtl="0">
              <a:spcBef>
                <a:spcPts val="0"/>
              </a:spcBef>
              <a:spcAft>
                <a:spcPts val="0"/>
              </a:spcAft>
              <a:buClr>
                <a:srgbClr val="B6D8D1"/>
              </a:buClr>
              <a:buSzPts val="2100"/>
              <a:buChar char="○"/>
              <a:defRPr>
                <a:solidFill>
                  <a:srgbClr val="B6D8D1"/>
                </a:solidFill>
              </a:defRPr>
            </a:lvl5pPr>
            <a:lvl6pPr indent="-349250" lvl="5" marL="2743200" rtl="0">
              <a:spcBef>
                <a:spcPts val="0"/>
              </a:spcBef>
              <a:spcAft>
                <a:spcPts val="0"/>
              </a:spcAft>
              <a:buClr>
                <a:srgbClr val="B6D8D1"/>
              </a:buClr>
              <a:buSzPts val="1900"/>
              <a:buChar char="■"/>
              <a:defRPr>
                <a:solidFill>
                  <a:srgbClr val="B6D8D1"/>
                </a:solidFill>
              </a:defRPr>
            </a:lvl6pPr>
            <a:lvl7pPr indent="-330200" lvl="6" marL="3200400" rtl="0">
              <a:spcBef>
                <a:spcPts val="0"/>
              </a:spcBef>
              <a:spcAft>
                <a:spcPts val="0"/>
              </a:spcAft>
              <a:buClr>
                <a:srgbClr val="B6D8D1"/>
              </a:buClr>
              <a:buSzPts val="1600"/>
              <a:buChar char="●"/>
              <a:defRPr>
                <a:solidFill>
                  <a:srgbClr val="B6D8D1"/>
                </a:solidFill>
              </a:defRPr>
            </a:lvl7pPr>
            <a:lvl8pPr indent="-311150" lvl="7" marL="3657600" rtl="0">
              <a:spcBef>
                <a:spcPts val="0"/>
              </a:spcBef>
              <a:spcAft>
                <a:spcPts val="0"/>
              </a:spcAft>
              <a:buClr>
                <a:srgbClr val="B6D8D1"/>
              </a:buClr>
              <a:buSzPts val="1300"/>
              <a:buChar char="○"/>
              <a:defRPr>
                <a:solidFill>
                  <a:srgbClr val="B6D8D1"/>
                </a:solidFill>
              </a:defRPr>
            </a:lvl8pPr>
            <a:lvl9pPr indent="-285750" lvl="8" marL="4114800" rtl="0">
              <a:spcBef>
                <a:spcPts val="0"/>
              </a:spcBef>
              <a:spcAft>
                <a:spcPts val="0"/>
              </a:spcAft>
              <a:buClr>
                <a:srgbClr val="B6D8D1"/>
              </a:buClr>
              <a:buSzPts val="900"/>
              <a:buChar char="■"/>
              <a:defRPr>
                <a:solidFill>
                  <a:srgbClr val="B6D8D1"/>
                </a:solidFill>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white">
  <p:cSld name="TITLE_1_2">
    <p:bg>
      <p:bgPr>
        <a:solidFill>
          <a:schemeClr val="lt1"/>
        </a:solidFill>
      </p:bgPr>
    </p:bg>
    <p:spTree>
      <p:nvGrpSpPr>
        <p:cNvPr id="2298" name="Shape 2298"/>
        <p:cNvGrpSpPr/>
        <p:nvPr/>
      </p:nvGrpSpPr>
      <p:grpSpPr>
        <a:xfrm>
          <a:off x="0" y="0"/>
          <a:ext cx="0" cy="0"/>
          <a:chOff x="0" y="0"/>
          <a:chExt cx="0" cy="0"/>
        </a:xfrm>
      </p:grpSpPr>
      <p:pic>
        <p:nvPicPr>
          <p:cNvPr id="2299" name="Google Shape;2299;p317"/>
          <p:cNvPicPr preferRelativeResize="0"/>
          <p:nvPr/>
        </p:nvPicPr>
        <p:blipFill>
          <a:blip r:embed="rId2">
            <a:alphaModFix/>
          </a:blip>
          <a:stretch>
            <a:fillRect/>
          </a:stretch>
        </p:blipFill>
        <p:spPr>
          <a:xfrm>
            <a:off x="-3039" y="3"/>
            <a:ext cx="12191985" cy="6858003"/>
          </a:xfrm>
          <a:prstGeom prst="rect">
            <a:avLst/>
          </a:prstGeom>
          <a:noFill/>
          <a:ln>
            <a:noFill/>
          </a:ln>
        </p:spPr>
      </p:pic>
      <p:sp>
        <p:nvSpPr>
          <p:cNvPr id="2300" name="Google Shape;2300;p317"/>
          <p:cNvSpPr txBox="1"/>
          <p:nvPr>
            <p:ph type="title"/>
          </p:nvPr>
        </p:nvSpPr>
        <p:spPr>
          <a:xfrm>
            <a:off x="517200" y="2422167"/>
            <a:ext cx="11212500" cy="1066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6400"/>
              <a:buNone/>
              <a:defRPr b="1" sz="6400">
                <a:solidFill>
                  <a:schemeClr val="accent1"/>
                </a:solidFill>
              </a:defRPr>
            </a:lvl1pPr>
            <a:lvl2pPr lvl="1" rtl="0">
              <a:spcBef>
                <a:spcPts val="0"/>
              </a:spcBef>
              <a:spcAft>
                <a:spcPts val="0"/>
              </a:spcAft>
              <a:buClr>
                <a:schemeClr val="lt1"/>
              </a:buClr>
              <a:buSzPts val="6400"/>
              <a:buNone/>
              <a:defRPr b="1" sz="6400">
                <a:solidFill>
                  <a:schemeClr val="lt1"/>
                </a:solidFill>
              </a:defRPr>
            </a:lvl2pPr>
            <a:lvl3pPr lvl="2" rtl="0">
              <a:spcBef>
                <a:spcPts val="0"/>
              </a:spcBef>
              <a:spcAft>
                <a:spcPts val="0"/>
              </a:spcAft>
              <a:buClr>
                <a:schemeClr val="lt1"/>
              </a:buClr>
              <a:buSzPts val="6400"/>
              <a:buNone/>
              <a:defRPr b="1" sz="6400">
                <a:solidFill>
                  <a:schemeClr val="lt1"/>
                </a:solidFill>
              </a:defRPr>
            </a:lvl3pPr>
            <a:lvl4pPr lvl="3" rtl="0">
              <a:spcBef>
                <a:spcPts val="0"/>
              </a:spcBef>
              <a:spcAft>
                <a:spcPts val="0"/>
              </a:spcAft>
              <a:buClr>
                <a:schemeClr val="lt1"/>
              </a:buClr>
              <a:buSzPts val="6400"/>
              <a:buNone/>
              <a:defRPr b="1" sz="6400">
                <a:solidFill>
                  <a:schemeClr val="lt1"/>
                </a:solidFill>
              </a:defRPr>
            </a:lvl4pPr>
            <a:lvl5pPr lvl="4" rtl="0">
              <a:spcBef>
                <a:spcPts val="0"/>
              </a:spcBef>
              <a:spcAft>
                <a:spcPts val="0"/>
              </a:spcAft>
              <a:buClr>
                <a:schemeClr val="lt1"/>
              </a:buClr>
              <a:buSzPts val="6400"/>
              <a:buNone/>
              <a:defRPr b="1" sz="6400">
                <a:solidFill>
                  <a:schemeClr val="lt1"/>
                </a:solidFill>
              </a:defRPr>
            </a:lvl5pPr>
            <a:lvl6pPr lvl="5" rtl="0">
              <a:spcBef>
                <a:spcPts val="0"/>
              </a:spcBef>
              <a:spcAft>
                <a:spcPts val="0"/>
              </a:spcAft>
              <a:buClr>
                <a:schemeClr val="lt1"/>
              </a:buClr>
              <a:buSzPts val="6400"/>
              <a:buNone/>
              <a:defRPr b="1" sz="6400">
                <a:solidFill>
                  <a:schemeClr val="lt1"/>
                </a:solidFill>
              </a:defRPr>
            </a:lvl6pPr>
            <a:lvl7pPr lvl="6" rtl="0">
              <a:spcBef>
                <a:spcPts val="0"/>
              </a:spcBef>
              <a:spcAft>
                <a:spcPts val="0"/>
              </a:spcAft>
              <a:buClr>
                <a:schemeClr val="lt1"/>
              </a:buClr>
              <a:buSzPts val="6400"/>
              <a:buNone/>
              <a:defRPr b="1" sz="6400">
                <a:solidFill>
                  <a:schemeClr val="lt1"/>
                </a:solidFill>
              </a:defRPr>
            </a:lvl7pPr>
            <a:lvl8pPr lvl="7" rtl="0">
              <a:spcBef>
                <a:spcPts val="0"/>
              </a:spcBef>
              <a:spcAft>
                <a:spcPts val="0"/>
              </a:spcAft>
              <a:buClr>
                <a:schemeClr val="lt1"/>
              </a:buClr>
              <a:buSzPts val="6400"/>
              <a:buNone/>
              <a:defRPr b="1" sz="6400">
                <a:solidFill>
                  <a:schemeClr val="lt1"/>
                </a:solidFill>
              </a:defRPr>
            </a:lvl8pPr>
            <a:lvl9pPr lvl="8" rtl="0">
              <a:spcBef>
                <a:spcPts val="0"/>
              </a:spcBef>
              <a:spcAft>
                <a:spcPts val="0"/>
              </a:spcAft>
              <a:buClr>
                <a:schemeClr val="lt1"/>
              </a:buClr>
              <a:buSzPts val="6400"/>
              <a:buNone/>
              <a:defRPr b="1" sz="6400">
                <a:solidFill>
                  <a:schemeClr val="lt1"/>
                </a:solidFill>
              </a:defRPr>
            </a:lvl9pPr>
          </a:lstStyle>
          <a:p/>
        </p:txBody>
      </p:sp>
      <p:sp>
        <p:nvSpPr>
          <p:cNvPr id="2301" name="Google Shape;2301;p317"/>
          <p:cNvSpPr txBox="1"/>
          <p:nvPr>
            <p:ph idx="1" type="subTitle"/>
          </p:nvPr>
        </p:nvSpPr>
        <p:spPr>
          <a:xfrm>
            <a:off x="517200" y="3628133"/>
            <a:ext cx="10929300" cy="3951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900"/>
              <a:buNone/>
              <a:defRPr>
                <a:solidFill>
                  <a:schemeClr val="accent2"/>
                </a:solidFill>
              </a:defRPr>
            </a:lvl1pPr>
            <a:lvl2pPr lvl="1" rtl="0">
              <a:spcBef>
                <a:spcPts val="0"/>
              </a:spcBef>
              <a:spcAft>
                <a:spcPts val="0"/>
              </a:spcAft>
              <a:buClr>
                <a:srgbClr val="B6D8D1"/>
              </a:buClr>
              <a:buSzPts val="1500"/>
              <a:buNone/>
              <a:defRPr>
                <a:solidFill>
                  <a:srgbClr val="B6D8D1"/>
                </a:solidFill>
              </a:defRPr>
            </a:lvl2pPr>
            <a:lvl3pPr lvl="2" rtl="0">
              <a:spcBef>
                <a:spcPts val="0"/>
              </a:spcBef>
              <a:spcAft>
                <a:spcPts val="0"/>
              </a:spcAft>
              <a:buClr>
                <a:srgbClr val="B6D8D1"/>
              </a:buClr>
              <a:buSzPts val="1600"/>
              <a:buNone/>
              <a:defRPr>
                <a:solidFill>
                  <a:srgbClr val="B6D8D1"/>
                </a:solidFill>
              </a:defRPr>
            </a:lvl3pPr>
            <a:lvl4pPr lvl="3" rtl="0">
              <a:spcBef>
                <a:spcPts val="0"/>
              </a:spcBef>
              <a:spcAft>
                <a:spcPts val="0"/>
              </a:spcAft>
              <a:buClr>
                <a:srgbClr val="B6D8D1"/>
              </a:buClr>
              <a:buSzPts val="2400"/>
              <a:buNone/>
              <a:defRPr>
                <a:solidFill>
                  <a:srgbClr val="B6D8D1"/>
                </a:solidFill>
              </a:defRPr>
            </a:lvl4pPr>
            <a:lvl5pPr lvl="4" rtl="0">
              <a:spcBef>
                <a:spcPts val="0"/>
              </a:spcBef>
              <a:spcAft>
                <a:spcPts val="0"/>
              </a:spcAft>
              <a:buClr>
                <a:srgbClr val="B6D8D1"/>
              </a:buClr>
              <a:buSzPts val="2100"/>
              <a:buNone/>
              <a:defRPr>
                <a:solidFill>
                  <a:srgbClr val="B6D8D1"/>
                </a:solidFill>
              </a:defRPr>
            </a:lvl5pPr>
            <a:lvl6pPr lvl="5" rtl="0">
              <a:spcBef>
                <a:spcPts val="0"/>
              </a:spcBef>
              <a:spcAft>
                <a:spcPts val="0"/>
              </a:spcAft>
              <a:buClr>
                <a:srgbClr val="B6D8D1"/>
              </a:buClr>
              <a:buSzPts val="1900"/>
              <a:buNone/>
              <a:defRPr>
                <a:solidFill>
                  <a:srgbClr val="B6D8D1"/>
                </a:solidFill>
              </a:defRPr>
            </a:lvl6pPr>
            <a:lvl7pPr lvl="6" rtl="0">
              <a:spcBef>
                <a:spcPts val="0"/>
              </a:spcBef>
              <a:spcAft>
                <a:spcPts val="0"/>
              </a:spcAft>
              <a:buClr>
                <a:srgbClr val="B6D8D1"/>
              </a:buClr>
              <a:buSzPts val="1600"/>
              <a:buNone/>
              <a:defRPr>
                <a:solidFill>
                  <a:srgbClr val="B6D8D1"/>
                </a:solidFill>
              </a:defRPr>
            </a:lvl7pPr>
            <a:lvl8pPr lvl="7" rtl="0">
              <a:spcBef>
                <a:spcPts val="0"/>
              </a:spcBef>
              <a:spcAft>
                <a:spcPts val="0"/>
              </a:spcAft>
              <a:buClr>
                <a:srgbClr val="B6D8D1"/>
              </a:buClr>
              <a:buSzPts val="1300"/>
              <a:buNone/>
              <a:defRPr>
                <a:solidFill>
                  <a:srgbClr val="B6D8D1"/>
                </a:solidFill>
              </a:defRPr>
            </a:lvl8pPr>
            <a:lvl9pPr lvl="8" rtl="0">
              <a:spcBef>
                <a:spcPts val="0"/>
              </a:spcBef>
              <a:spcAft>
                <a:spcPts val="0"/>
              </a:spcAft>
              <a:buClr>
                <a:srgbClr val="B6D8D1"/>
              </a:buClr>
              <a:buSzPts val="900"/>
              <a:buNone/>
              <a:defRPr>
                <a:solidFill>
                  <a:srgbClr val="B6D8D1"/>
                </a:solidFill>
              </a:defRPr>
            </a:lvl9pPr>
          </a:lstStyle>
          <a:p/>
        </p:txBody>
      </p:sp>
      <p:sp>
        <p:nvSpPr>
          <p:cNvPr id="2302" name="Google Shape;2302;p317"/>
          <p:cNvSpPr txBox="1"/>
          <p:nvPr>
            <p:ph idx="2" type="body"/>
          </p:nvPr>
        </p:nvSpPr>
        <p:spPr>
          <a:xfrm>
            <a:off x="517200" y="4715767"/>
            <a:ext cx="3746400" cy="1372800"/>
          </a:xfrm>
          <a:prstGeom prst="rect">
            <a:avLst/>
          </a:prstGeom>
        </p:spPr>
        <p:txBody>
          <a:bodyPr anchorCtr="0" anchor="t" bIns="0" lIns="0" spcFirstLastPara="1" rIns="0" wrap="square" tIns="0">
            <a:noAutofit/>
          </a:bodyPr>
          <a:lstStyle>
            <a:lvl1pPr indent="-349250" lvl="0" marL="457200" rtl="0">
              <a:spcBef>
                <a:spcPts val="0"/>
              </a:spcBef>
              <a:spcAft>
                <a:spcPts val="0"/>
              </a:spcAft>
              <a:buClr>
                <a:schemeClr val="accent2"/>
              </a:buClr>
              <a:buSzPts val="1900"/>
              <a:buChar char="●"/>
              <a:defRPr>
                <a:solidFill>
                  <a:schemeClr val="accent2"/>
                </a:solidFill>
              </a:defRPr>
            </a:lvl1pPr>
            <a:lvl2pPr indent="-323850" lvl="1" marL="914400" rtl="0">
              <a:spcBef>
                <a:spcPts val="0"/>
              </a:spcBef>
              <a:spcAft>
                <a:spcPts val="0"/>
              </a:spcAft>
              <a:buClr>
                <a:schemeClr val="accent2"/>
              </a:buClr>
              <a:buSzPts val="1500"/>
              <a:buChar char="○"/>
              <a:defRPr>
                <a:solidFill>
                  <a:schemeClr val="accent2"/>
                </a:solidFill>
              </a:defRPr>
            </a:lvl2pPr>
            <a:lvl3pPr indent="-330200" lvl="2" marL="1371600" rtl="0">
              <a:spcBef>
                <a:spcPts val="0"/>
              </a:spcBef>
              <a:spcAft>
                <a:spcPts val="0"/>
              </a:spcAft>
              <a:buClr>
                <a:schemeClr val="accent2"/>
              </a:buClr>
              <a:buSzPts val="1600"/>
              <a:buChar char="■"/>
              <a:defRPr>
                <a:solidFill>
                  <a:schemeClr val="accent2"/>
                </a:solidFill>
              </a:defRPr>
            </a:lvl3pPr>
            <a:lvl4pPr indent="-381000" lvl="3" marL="1828800" rtl="0">
              <a:spcBef>
                <a:spcPts val="0"/>
              </a:spcBef>
              <a:spcAft>
                <a:spcPts val="0"/>
              </a:spcAft>
              <a:buClr>
                <a:schemeClr val="accent2"/>
              </a:buClr>
              <a:buSzPts val="2400"/>
              <a:buChar char="●"/>
              <a:defRPr>
                <a:solidFill>
                  <a:schemeClr val="accent2"/>
                </a:solidFill>
              </a:defRPr>
            </a:lvl4pPr>
            <a:lvl5pPr indent="-361950" lvl="4" marL="2286000" rtl="0">
              <a:spcBef>
                <a:spcPts val="0"/>
              </a:spcBef>
              <a:spcAft>
                <a:spcPts val="0"/>
              </a:spcAft>
              <a:buClr>
                <a:schemeClr val="accent2"/>
              </a:buClr>
              <a:buSzPts val="2100"/>
              <a:buChar char="○"/>
              <a:defRPr>
                <a:solidFill>
                  <a:schemeClr val="accent2"/>
                </a:solidFill>
              </a:defRPr>
            </a:lvl5pPr>
            <a:lvl6pPr indent="-349250" lvl="5" marL="2743200" rtl="0">
              <a:spcBef>
                <a:spcPts val="0"/>
              </a:spcBef>
              <a:spcAft>
                <a:spcPts val="0"/>
              </a:spcAft>
              <a:buClr>
                <a:schemeClr val="accent2"/>
              </a:buClr>
              <a:buSzPts val="1900"/>
              <a:buChar char="■"/>
              <a:defRPr>
                <a:solidFill>
                  <a:schemeClr val="accent2"/>
                </a:solidFill>
              </a:defRPr>
            </a:lvl6pPr>
            <a:lvl7pPr indent="-330200" lvl="6" marL="3200400" rtl="0">
              <a:spcBef>
                <a:spcPts val="0"/>
              </a:spcBef>
              <a:spcAft>
                <a:spcPts val="0"/>
              </a:spcAft>
              <a:buClr>
                <a:schemeClr val="accent2"/>
              </a:buClr>
              <a:buSzPts val="1600"/>
              <a:buChar char="●"/>
              <a:defRPr>
                <a:solidFill>
                  <a:schemeClr val="accent2"/>
                </a:solidFill>
              </a:defRPr>
            </a:lvl7pPr>
            <a:lvl8pPr indent="-311150" lvl="7" marL="3657600" rtl="0">
              <a:spcBef>
                <a:spcPts val="0"/>
              </a:spcBef>
              <a:spcAft>
                <a:spcPts val="0"/>
              </a:spcAft>
              <a:buClr>
                <a:schemeClr val="accent2"/>
              </a:buClr>
              <a:buSzPts val="1300"/>
              <a:buChar char="○"/>
              <a:defRPr>
                <a:solidFill>
                  <a:schemeClr val="accent2"/>
                </a:solidFill>
              </a:defRPr>
            </a:lvl8pPr>
            <a:lvl9pPr indent="-285750" lvl="8" marL="4114800" rtl="0">
              <a:spcBef>
                <a:spcPts val="0"/>
              </a:spcBef>
              <a:spcAft>
                <a:spcPts val="0"/>
              </a:spcAft>
              <a:buClr>
                <a:schemeClr val="accent2"/>
              </a:buClr>
              <a:buSzPts val="900"/>
              <a:buChar char="■"/>
              <a:defRPr>
                <a:solidFill>
                  <a:schemeClr val="accent2"/>
                </a:solidFill>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USTOM_3_1">
    <p:bg>
      <p:bgPr>
        <a:solidFill>
          <a:schemeClr val="accent1"/>
        </a:solidFill>
      </p:bgPr>
    </p:bg>
    <p:spTree>
      <p:nvGrpSpPr>
        <p:cNvPr id="2303" name="Shape 2303"/>
        <p:cNvGrpSpPr/>
        <p:nvPr/>
      </p:nvGrpSpPr>
      <p:grpSpPr>
        <a:xfrm>
          <a:off x="0" y="0"/>
          <a:ext cx="0" cy="0"/>
          <a:chOff x="0" y="0"/>
          <a:chExt cx="0" cy="0"/>
        </a:xfrm>
      </p:grpSpPr>
      <p:pic>
        <p:nvPicPr>
          <p:cNvPr id="2304" name="Google Shape;2304;p318"/>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305" name="Google Shape;2305;p318"/>
          <p:cNvSpPr txBox="1"/>
          <p:nvPr>
            <p:ph type="title"/>
          </p:nvPr>
        </p:nvSpPr>
        <p:spPr>
          <a:xfrm>
            <a:off x="1051100" y="832267"/>
            <a:ext cx="10042500" cy="524700"/>
          </a:xfrm>
          <a:prstGeom prst="rect">
            <a:avLst/>
          </a:prstGeom>
        </p:spPr>
        <p:txBody>
          <a:bodyPr anchorCtr="0" anchor="b" bIns="0" lIns="0" spcFirstLastPara="1" rIns="0" wrap="square" tIns="0">
            <a:noAutofit/>
          </a:bodyPr>
          <a:lstStyle>
            <a:lvl1pPr lvl="0" rtl="0">
              <a:spcBef>
                <a:spcPts val="0"/>
              </a:spcBef>
              <a:spcAft>
                <a:spcPts val="0"/>
              </a:spcAft>
              <a:buClr>
                <a:srgbClr val="71BE00"/>
              </a:buClr>
              <a:buSzPts val="3700"/>
              <a:buNone/>
              <a:defRPr sz="3700">
                <a:solidFill>
                  <a:srgbClr val="71BE00"/>
                </a:solidFill>
              </a:defRPr>
            </a:lvl1pPr>
            <a:lvl2pPr lvl="1" rtl="0">
              <a:spcBef>
                <a:spcPts val="0"/>
              </a:spcBef>
              <a:spcAft>
                <a:spcPts val="0"/>
              </a:spcAft>
              <a:buClr>
                <a:srgbClr val="71BE00"/>
              </a:buClr>
              <a:buSzPts val="3700"/>
              <a:buNone/>
              <a:defRPr sz="3700">
                <a:solidFill>
                  <a:srgbClr val="71BE00"/>
                </a:solidFill>
              </a:defRPr>
            </a:lvl2pPr>
            <a:lvl3pPr lvl="2" rtl="0">
              <a:spcBef>
                <a:spcPts val="0"/>
              </a:spcBef>
              <a:spcAft>
                <a:spcPts val="0"/>
              </a:spcAft>
              <a:buClr>
                <a:srgbClr val="71BE00"/>
              </a:buClr>
              <a:buSzPts val="3700"/>
              <a:buNone/>
              <a:defRPr sz="3700">
                <a:solidFill>
                  <a:srgbClr val="71BE00"/>
                </a:solidFill>
              </a:defRPr>
            </a:lvl3pPr>
            <a:lvl4pPr lvl="3" rtl="0">
              <a:spcBef>
                <a:spcPts val="0"/>
              </a:spcBef>
              <a:spcAft>
                <a:spcPts val="0"/>
              </a:spcAft>
              <a:buClr>
                <a:srgbClr val="71BE00"/>
              </a:buClr>
              <a:buSzPts val="3700"/>
              <a:buNone/>
              <a:defRPr sz="3700">
                <a:solidFill>
                  <a:srgbClr val="71BE00"/>
                </a:solidFill>
              </a:defRPr>
            </a:lvl4pPr>
            <a:lvl5pPr lvl="4" rtl="0">
              <a:spcBef>
                <a:spcPts val="0"/>
              </a:spcBef>
              <a:spcAft>
                <a:spcPts val="0"/>
              </a:spcAft>
              <a:buClr>
                <a:srgbClr val="71BE00"/>
              </a:buClr>
              <a:buSzPts val="3700"/>
              <a:buNone/>
              <a:defRPr sz="3700">
                <a:solidFill>
                  <a:srgbClr val="71BE00"/>
                </a:solidFill>
              </a:defRPr>
            </a:lvl5pPr>
            <a:lvl6pPr lvl="5" rtl="0">
              <a:spcBef>
                <a:spcPts val="0"/>
              </a:spcBef>
              <a:spcAft>
                <a:spcPts val="0"/>
              </a:spcAft>
              <a:buClr>
                <a:srgbClr val="71BE00"/>
              </a:buClr>
              <a:buSzPts val="3700"/>
              <a:buNone/>
              <a:defRPr sz="3700">
                <a:solidFill>
                  <a:srgbClr val="71BE00"/>
                </a:solidFill>
              </a:defRPr>
            </a:lvl6pPr>
            <a:lvl7pPr lvl="6" rtl="0">
              <a:spcBef>
                <a:spcPts val="0"/>
              </a:spcBef>
              <a:spcAft>
                <a:spcPts val="0"/>
              </a:spcAft>
              <a:buClr>
                <a:srgbClr val="71BE00"/>
              </a:buClr>
              <a:buSzPts val="3700"/>
              <a:buNone/>
              <a:defRPr sz="3700">
                <a:solidFill>
                  <a:srgbClr val="71BE00"/>
                </a:solidFill>
              </a:defRPr>
            </a:lvl7pPr>
            <a:lvl8pPr lvl="7" rtl="0">
              <a:spcBef>
                <a:spcPts val="0"/>
              </a:spcBef>
              <a:spcAft>
                <a:spcPts val="0"/>
              </a:spcAft>
              <a:buClr>
                <a:srgbClr val="71BE00"/>
              </a:buClr>
              <a:buSzPts val="3700"/>
              <a:buNone/>
              <a:defRPr sz="3700">
                <a:solidFill>
                  <a:srgbClr val="71BE00"/>
                </a:solidFill>
              </a:defRPr>
            </a:lvl8pPr>
            <a:lvl9pPr lvl="8" rtl="0">
              <a:spcBef>
                <a:spcPts val="0"/>
              </a:spcBef>
              <a:spcAft>
                <a:spcPts val="0"/>
              </a:spcAft>
              <a:buClr>
                <a:srgbClr val="71BE00"/>
              </a:buClr>
              <a:buSzPts val="3700"/>
              <a:buNone/>
              <a:defRPr sz="3700">
                <a:solidFill>
                  <a:srgbClr val="71BE00"/>
                </a:solidFill>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p:cSld name="CUSTOM_3_1_1">
    <p:bg>
      <p:bgPr>
        <a:solidFill>
          <a:schemeClr val="accent5"/>
        </a:solidFill>
      </p:bgPr>
    </p:bg>
    <p:spTree>
      <p:nvGrpSpPr>
        <p:cNvPr id="2306" name="Shape 2306"/>
        <p:cNvGrpSpPr/>
        <p:nvPr/>
      </p:nvGrpSpPr>
      <p:grpSpPr>
        <a:xfrm>
          <a:off x="0" y="0"/>
          <a:ext cx="0" cy="0"/>
          <a:chOff x="0" y="0"/>
          <a:chExt cx="0" cy="0"/>
        </a:xfrm>
      </p:grpSpPr>
      <p:pic>
        <p:nvPicPr>
          <p:cNvPr id="2307" name="Google Shape;2307;p319"/>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308" name="Google Shape;2308;p319"/>
          <p:cNvSpPr/>
          <p:nvPr/>
        </p:nvSpPr>
        <p:spPr>
          <a:xfrm>
            <a:off x="0" y="1200167"/>
            <a:ext cx="12192000" cy="4452900"/>
          </a:xfrm>
          <a:prstGeom prst="rect">
            <a:avLst/>
          </a:prstGeom>
          <a:solidFill>
            <a:srgbClr val="00293D"/>
          </a:solidFill>
          <a:ln>
            <a:noFill/>
          </a:ln>
          <a:effectLst>
            <a:outerShdw blurRad="142875" rotWithShape="0" algn="bl">
              <a:srgbClr val="000000">
                <a:alpha val="2700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309" name="Google Shape;2309;p319"/>
          <p:cNvSpPr txBox="1"/>
          <p:nvPr>
            <p:ph type="title"/>
          </p:nvPr>
        </p:nvSpPr>
        <p:spPr>
          <a:xfrm>
            <a:off x="422300" y="425867"/>
            <a:ext cx="10671300" cy="5247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700"/>
              <a:buNone/>
              <a:defRPr sz="3700">
                <a:solidFill>
                  <a:schemeClr val="accent1"/>
                </a:solidFill>
              </a:defRPr>
            </a:lvl1pPr>
            <a:lvl2pPr lvl="1" rtl="0">
              <a:spcBef>
                <a:spcPts val="0"/>
              </a:spcBef>
              <a:spcAft>
                <a:spcPts val="0"/>
              </a:spcAft>
              <a:buClr>
                <a:schemeClr val="accent1"/>
              </a:buClr>
              <a:buSzPts val="3700"/>
              <a:buNone/>
              <a:defRPr sz="3700">
                <a:solidFill>
                  <a:schemeClr val="accent1"/>
                </a:solidFill>
              </a:defRPr>
            </a:lvl2pPr>
            <a:lvl3pPr lvl="2" rtl="0">
              <a:spcBef>
                <a:spcPts val="0"/>
              </a:spcBef>
              <a:spcAft>
                <a:spcPts val="0"/>
              </a:spcAft>
              <a:buClr>
                <a:schemeClr val="accent1"/>
              </a:buClr>
              <a:buSzPts val="3700"/>
              <a:buNone/>
              <a:defRPr sz="3700">
                <a:solidFill>
                  <a:schemeClr val="accent1"/>
                </a:solidFill>
              </a:defRPr>
            </a:lvl3pPr>
            <a:lvl4pPr lvl="3" rtl="0">
              <a:spcBef>
                <a:spcPts val="0"/>
              </a:spcBef>
              <a:spcAft>
                <a:spcPts val="0"/>
              </a:spcAft>
              <a:buClr>
                <a:schemeClr val="accent1"/>
              </a:buClr>
              <a:buSzPts val="3700"/>
              <a:buNone/>
              <a:defRPr sz="3700">
                <a:solidFill>
                  <a:schemeClr val="accent1"/>
                </a:solidFill>
              </a:defRPr>
            </a:lvl4pPr>
            <a:lvl5pPr lvl="4" rtl="0">
              <a:spcBef>
                <a:spcPts val="0"/>
              </a:spcBef>
              <a:spcAft>
                <a:spcPts val="0"/>
              </a:spcAft>
              <a:buClr>
                <a:schemeClr val="accent1"/>
              </a:buClr>
              <a:buSzPts val="3700"/>
              <a:buNone/>
              <a:defRPr sz="3700">
                <a:solidFill>
                  <a:schemeClr val="accent1"/>
                </a:solidFill>
              </a:defRPr>
            </a:lvl5pPr>
            <a:lvl6pPr lvl="5" rtl="0">
              <a:spcBef>
                <a:spcPts val="0"/>
              </a:spcBef>
              <a:spcAft>
                <a:spcPts val="0"/>
              </a:spcAft>
              <a:buClr>
                <a:schemeClr val="accent1"/>
              </a:buClr>
              <a:buSzPts val="3700"/>
              <a:buNone/>
              <a:defRPr sz="3700">
                <a:solidFill>
                  <a:schemeClr val="accent1"/>
                </a:solidFill>
              </a:defRPr>
            </a:lvl6pPr>
            <a:lvl7pPr lvl="6" rtl="0">
              <a:spcBef>
                <a:spcPts val="0"/>
              </a:spcBef>
              <a:spcAft>
                <a:spcPts val="0"/>
              </a:spcAft>
              <a:buClr>
                <a:schemeClr val="accent1"/>
              </a:buClr>
              <a:buSzPts val="3700"/>
              <a:buNone/>
              <a:defRPr sz="3700">
                <a:solidFill>
                  <a:schemeClr val="accent1"/>
                </a:solidFill>
              </a:defRPr>
            </a:lvl7pPr>
            <a:lvl8pPr lvl="7" rtl="0">
              <a:spcBef>
                <a:spcPts val="0"/>
              </a:spcBef>
              <a:spcAft>
                <a:spcPts val="0"/>
              </a:spcAft>
              <a:buClr>
                <a:schemeClr val="accent1"/>
              </a:buClr>
              <a:buSzPts val="3700"/>
              <a:buNone/>
              <a:defRPr sz="3700">
                <a:solidFill>
                  <a:schemeClr val="accent1"/>
                </a:solidFill>
              </a:defRPr>
            </a:lvl8pPr>
            <a:lvl9pPr lvl="8" rtl="0">
              <a:spcBef>
                <a:spcPts val="0"/>
              </a:spcBef>
              <a:spcAft>
                <a:spcPts val="0"/>
              </a:spcAft>
              <a:buClr>
                <a:schemeClr val="accent1"/>
              </a:buClr>
              <a:buSzPts val="3700"/>
              <a:buNone/>
              <a:defRPr sz="3700">
                <a:solidFill>
                  <a:schemeClr val="accent1"/>
                </a:solidFill>
              </a:defRPr>
            </a:lvl9pPr>
          </a:lstStyle>
          <a:p/>
        </p:txBody>
      </p:sp>
      <p:sp>
        <p:nvSpPr>
          <p:cNvPr id="2310" name="Google Shape;2310;p319"/>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
    <p:bg>
      <p:bgPr>
        <a:solidFill>
          <a:schemeClr val="lt1"/>
        </a:solidFill>
      </p:bgPr>
    </p:bg>
    <p:spTree>
      <p:nvGrpSpPr>
        <p:cNvPr id="266" name="Shape 266"/>
        <p:cNvGrpSpPr/>
        <p:nvPr/>
      </p:nvGrpSpPr>
      <p:grpSpPr>
        <a:xfrm>
          <a:off x="0" y="0"/>
          <a:ext cx="0" cy="0"/>
          <a:chOff x="0" y="0"/>
          <a:chExt cx="0" cy="0"/>
        </a:xfrm>
      </p:grpSpPr>
      <p:sp>
        <p:nvSpPr>
          <p:cNvPr id="267" name="Google Shape;267;p3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8" name="Google Shape;268;p3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69" name="Google Shape;269;p33"/>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 lighter">
  <p:cSld name="CUSTOM_3_1_1_1">
    <p:bg>
      <p:bgPr>
        <a:solidFill>
          <a:schemeClr val="accent5"/>
        </a:solidFill>
      </p:bgPr>
    </p:bg>
    <p:spTree>
      <p:nvGrpSpPr>
        <p:cNvPr id="2311" name="Shape 2311"/>
        <p:cNvGrpSpPr/>
        <p:nvPr/>
      </p:nvGrpSpPr>
      <p:grpSpPr>
        <a:xfrm>
          <a:off x="0" y="0"/>
          <a:ext cx="0" cy="0"/>
          <a:chOff x="0" y="0"/>
          <a:chExt cx="0" cy="0"/>
        </a:xfrm>
      </p:grpSpPr>
      <p:pic>
        <p:nvPicPr>
          <p:cNvPr id="2312" name="Google Shape;2312;p320"/>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313" name="Google Shape;2313;p320"/>
          <p:cNvSpPr/>
          <p:nvPr/>
        </p:nvSpPr>
        <p:spPr>
          <a:xfrm>
            <a:off x="0" y="1200167"/>
            <a:ext cx="12192000" cy="4452900"/>
          </a:xfrm>
          <a:prstGeom prst="rect">
            <a:avLst/>
          </a:prstGeom>
          <a:solidFill>
            <a:srgbClr val="B6D8D1"/>
          </a:solidFill>
          <a:ln>
            <a:noFill/>
          </a:ln>
          <a:effectLst>
            <a:outerShdw blurRad="142875" rotWithShape="0" algn="bl">
              <a:srgbClr val="000000">
                <a:alpha val="2700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314" name="Google Shape;2314;p320"/>
          <p:cNvSpPr txBox="1"/>
          <p:nvPr>
            <p:ph type="title"/>
          </p:nvPr>
        </p:nvSpPr>
        <p:spPr>
          <a:xfrm>
            <a:off x="422300" y="425867"/>
            <a:ext cx="10671300" cy="5247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700"/>
              <a:buNone/>
              <a:defRPr sz="3700">
                <a:solidFill>
                  <a:schemeClr val="accent1"/>
                </a:solidFill>
              </a:defRPr>
            </a:lvl1pPr>
            <a:lvl2pPr lvl="1" rtl="0">
              <a:spcBef>
                <a:spcPts val="0"/>
              </a:spcBef>
              <a:spcAft>
                <a:spcPts val="0"/>
              </a:spcAft>
              <a:buClr>
                <a:schemeClr val="accent1"/>
              </a:buClr>
              <a:buSzPts val="3700"/>
              <a:buNone/>
              <a:defRPr sz="3700">
                <a:solidFill>
                  <a:schemeClr val="accent1"/>
                </a:solidFill>
              </a:defRPr>
            </a:lvl2pPr>
            <a:lvl3pPr lvl="2" rtl="0">
              <a:spcBef>
                <a:spcPts val="0"/>
              </a:spcBef>
              <a:spcAft>
                <a:spcPts val="0"/>
              </a:spcAft>
              <a:buClr>
                <a:schemeClr val="accent1"/>
              </a:buClr>
              <a:buSzPts val="3700"/>
              <a:buNone/>
              <a:defRPr sz="3700">
                <a:solidFill>
                  <a:schemeClr val="accent1"/>
                </a:solidFill>
              </a:defRPr>
            </a:lvl3pPr>
            <a:lvl4pPr lvl="3" rtl="0">
              <a:spcBef>
                <a:spcPts val="0"/>
              </a:spcBef>
              <a:spcAft>
                <a:spcPts val="0"/>
              </a:spcAft>
              <a:buClr>
                <a:schemeClr val="accent1"/>
              </a:buClr>
              <a:buSzPts val="3700"/>
              <a:buNone/>
              <a:defRPr sz="3700">
                <a:solidFill>
                  <a:schemeClr val="accent1"/>
                </a:solidFill>
              </a:defRPr>
            </a:lvl4pPr>
            <a:lvl5pPr lvl="4" rtl="0">
              <a:spcBef>
                <a:spcPts val="0"/>
              </a:spcBef>
              <a:spcAft>
                <a:spcPts val="0"/>
              </a:spcAft>
              <a:buClr>
                <a:schemeClr val="accent1"/>
              </a:buClr>
              <a:buSzPts val="3700"/>
              <a:buNone/>
              <a:defRPr sz="3700">
                <a:solidFill>
                  <a:schemeClr val="accent1"/>
                </a:solidFill>
              </a:defRPr>
            </a:lvl5pPr>
            <a:lvl6pPr lvl="5" rtl="0">
              <a:spcBef>
                <a:spcPts val="0"/>
              </a:spcBef>
              <a:spcAft>
                <a:spcPts val="0"/>
              </a:spcAft>
              <a:buClr>
                <a:schemeClr val="accent1"/>
              </a:buClr>
              <a:buSzPts val="3700"/>
              <a:buNone/>
              <a:defRPr sz="3700">
                <a:solidFill>
                  <a:schemeClr val="accent1"/>
                </a:solidFill>
              </a:defRPr>
            </a:lvl6pPr>
            <a:lvl7pPr lvl="6" rtl="0">
              <a:spcBef>
                <a:spcPts val="0"/>
              </a:spcBef>
              <a:spcAft>
                <a:spcPts val="0"/>
              </a:spcAft>
              <a:buClr>
                <a:schemeClr val="accent1"/>
              </a:buClr>
              <a:buSzPts val="3700"/>
              <a:buNone/>
              <a:defRPr sz="3700">
                <a:solidFill>
                  <a:schemeClr val="accent1"/>
                </a:solidFill>
              </a:defRPr>
            </a:lvl7pPr>
            <a:lvl8pPr lvl="7" rtl="0">
              <a:spcBef>
                <a:spcPts val="0"/>
              </a:spcBef>
              <a:spcAft>
                <a:spcPts val="0"/>
              </a:spcAft>
              <a:buClr>
                <a:schemeClr val="accent1"/>
              </a:buClr>
              <a:buSzPts val="3700"/>
              <a:buNone/>
              <a:defRPr sz="3700">
                <a:solidFill>
                  <a:schemeClr val="accent1"/>
                </a:solidFill>
              </a:defRPr>
            </a:lvl8pPr>
            <a:lvl9pPr lvl="8" rtl="0">
              <a:spcBef>
                <a:spcPts val="0"/>
              </a:spcBef>
              <a:spcAft>
                <a:spcPts val="0"/>
              </a:spcAft>
              <a:buClr>
                <a:schemeClr val="accent1"/>
              </a:buClr>
              <a:buSzPts val="3700"/>
              <a:buNone/>
              <a:defRPr sz="3700">
                <a:solidFill>
                  <a:schemeClr val="accent1"/>
                </a:solidFill>
              </a:defRPr>
            </a:lvl9pPr>
          </a:lstStyle>
          <a:p/>
        </p:txBody>
      </p:sp>
      <p:sp>
        <p:nvSpPr>
          <p:cNvPr id="2315" name="Google Shape;2315;p320"/>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4">
  <p:cSld name="CUSTOM_1_1">
    <p:bg>
      <p:bgPr>
        <a:solidFill>
          <a:schemeClr val="accent2"/>
        </a:solidFill>
      </p:bgPr>
    </p:bg>
    <p:spTree>
      <p:nvGrpSpPr>
        <p:cNvPr id="2316" name="Shape 2316"/>
        <p:cNvGrpSpPr/>
        <p:nvPr/>
      </p:nvGrpSpPr>
      <p:grpSpPr>
        <a:xfrm>
          <a:off x="0" y="0"/>
          <a:ext cx="0" cy="0"/>
          <a:chOff x="0" y="0"/>
          <a:chExt cx="0" cy="0"/>
        </a:xfrm>
      </p:grpSpPr>
      <p:sp>
        <p:nvSpPr>
          <p:cNvPr id="2317" name="Google Shape;2317;p321"/>
          <p:cNvSpPr/>
          <p:nvPr>
            <p:ph idx="2" type="pic"/>
          </p:nvPr>
        </p:nvSpPr>
        <p:spPr>
          <a:xfrm>
            <a:off x="12267" y="-14700"/>
            <a:ext cx="12192000" cy="6858000"/>
          </a:xfrm>
          <a:prstGeom prst="rect">
            <a:avLst/>
          </a:prstGeom>
          <a:noFill/>
          <a:ln>
            <a:noFill/>
          </a:ln>
        </p:spPr>
      </p:sp>
      <p:pic>
        <p:nvPicPr>
          <p:cNvPr id="2318" name="Google Shape;2318;p321"/>
          <p:cNvPicPr preferRelativeResize="0"/>
          <p:nvPr/>
        </p:nvPicPr>
        <p:blipFill>
          <a:blip r:embed="rId2">
            <a:alphaModFix/>
          </a:blip>
          <a:stretch>
            <a:fillRect/>
          </a:stretch>
        </p:blipFill>
        <p:spPr>
          <a:xfrm>
            <a:off x="368867" y="6377700"/>
            <a:ext cx="1283745" cy="302058"/>
          </a:xfrm>
          <a:prstGeom prst="rect">
            <a:avLst/>
          </a:prstGeom>
          <a:noFill/>
          <a:ln>
            <a:noFill/>
          </a:ln>
        </p:spPr>
      </p:pic>
      <p:pic>
        <p:nvPicPr>
          <p:cNvPr id="2319" name="Google Shape;2319;p321"/>
          <p:cNvPicPr preferRelativeResize="0"/>
          <p:nvPr/>
        </p:nvPicPr>
        <p:blipFill>
          <a:blip r:embed="rId3">
            <a:alphaModFix/>
          </a:blip>
          <a:stretch>
            <a:fillRect/>
          </a:stretch>
        </p:blipFill>
        <p:spPr>
          <a:xfrm>
            <a:off x="6978633" y="-2394467"/>
            <a:ext cx="3677482" cy="3677482"/>
          </a:xfrm>
          <a:prstGeom prst="rect">
            <a:avLst/>
          </a:prstGeom>
          <a:noFill/>
          <a:ln>
            <a:noFill/>
          </a:ln>
        </p:spPr>
      </p:pic>
      <p:pic>
        <p:nvPicPr>
          <p:cNvPr id="2320" name="Google Shape;2320;p321"/>
          <p:cNvPicPr preferRelativeResize="0"/>
          <p:nvPr/>
        </p:nvPicPr>
        <p:blipFill>
          <a:blip r:embed="rId4">
            <a:alphaModFix/>
          </a:blip>
          <a:stretch>
            <a:fillRect/>
          </a:stretch>
        </p:blipFill>
        <p:spPr>
          <a:xfrm>
            <a:off x="2292667" y="4653900"/>
            <a:ext cx="4283762" cy="4283762"/>
          </a:xfrm>
          <a:prstGeom prst="rect">
            <a:avLst/>
          </a:prstGeom>
          <a:noFill/>
          <a:ln>
            <a:noFill/>
          </a:ln>
        </p:spPr>
      </p:pic>
      <p:sp>
        <p:nvSpPr>
          <p:cNvPr id="2321" name="Google Shape;2321;p321"/>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322" name="Google Shape;2322;p321"/>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sp>
        <p:nvSpPr>
          <p:cNvPr id="2323" name="Google Shape;2323;p321"/>
          <p:cNvSpPr txBox="1"/>
          <p:nvPr>
            <p:ph type="title"/>
          </p:nvPr>
        </p:nvSpPr>
        <p:spPr>
          <a:xfrm>
            <a:off x="618800" y="2495600"/>
            <a:ext cx="6231300" cy="1866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6400"/>
              <a:buNone/>
              <a:defRPr>
                <a:solidFill>
                  <a:schemeClr val="lt1"/>
                </a:solidFill>
              </a:defRPr>
            </a:lvl1pPr>
            <a:lvl2pPr lvl="1" rtl="0">
              <a:spcBef>
                <a:spcPts val="0"/>
              </a:spcBef>
              <a:spcAft>
                <a:spcPts val="0"/>
              </a:spcAft>
              <a:buClr>
                <a:schemeClr val="lt1"/>
              </a:buClr>
              <a:buSzPts val="6400"/>
              <a:buNone/>
              <a:defRPr>
                <a:solidFill>
                  <a:schemeClr val="lt1"/>
                </a:solidFill>
              </a:defRPr>
            </a:lvl2pPr>
            <a:lvl3pPr lvl="2" rtl="0">
              <a:spcBef>
                <a:spcPts val="0"/>
              </a:spcBef>
              <a:spcAft>
                <a:spcPts val="0"/>
              </a:spcAft>
              <a:buClr>
                <a:schemeClr val="lt1"/>
              </a:buClr>
              <a:buSzPts val="6400"/>
              <a:buNone/>
              <a:defRPr>
                <a:solidFill>
                  <a:schemeClr val="lt1"/>
                </a:solidFill>
              </a:defRPr>
            </a:lvl3pPr>
            <a:lvl4pPr lvl="3" rtl="0">
              <a:spcBef>
                <a:spcPts val="0"/>
              </a:spcBef>
              <a:spcAft>
                <a:spcPts val="0"/>
              </a:spcAft>
              <a:buClr>
                <a:schemeClr val="lt1"/>
              </a:buClr>
              <a:buSzPts val="6400"/>
              <a:buNone/>
              <a:defRPr>
                <a:solidFill>
                  <a:schemeClr val="lt1"/>
                </a:solidFill>
              </a:defRPr>
            </a:lvl4pPr>
            <a:lvl5pPr lvl="4" rtl="0">
              <a:spcBef>
                <a:spcPts val="0"/>
              </a:spcBef>
              <a:spcAft>
                <a:spcPts val="0"/>
              </a:spcAft>
              <a:buClr>
                <a:schemeClr val="lt1"/>
              </a:buClr>
              <a:buSzPts val="6400"/>
              <a:buNone/>
              <a:defRPr>
                <a:solidFill>
                  <a:schemeClr val="lt1"/>
                </a:solidFill>
              </a:defRPr>
            </a:lvl5pPr>
            <a:lvl6pPr lvl="5" rtl="0">
              <a:spcBef>
                <a:spcPts val="0"/>
              </a:spcBef>
              <a:spcAft>
                <a:spcPts val="0"/>
              </a:spcAft>
              <a:buClr>
                <a:schemeClr val="lt1"/>
              </a:buClr>
              <a:buSzPts val="6400"/>
              <a:buNone/>
              <a:defRPr>
                <a:solidFill>
                  <a:schemeClr val="lt1"/>
                </a:solidFill>
              </a:defRPr>
            </a:lvl6pPr>
            <a:lvl7pPr lvl="6" rtl="0">
              <a:spcBef>
                <a:spcPts val="0"/>
              </a:spcBef>
              <a:spcAft>
                <a:spcPts val="0"/>
              </a:spcAft>
              <a:buClr>
                <a:schemeClr val="lt1"/>
              </a:buClr>
              <a:buSzPts val="6400"/>
              <a:buNone/>
              <a:defRPr>
                <a:solidFill>
                  <a:schemeClr val="lt1"/>
                </a:solidFill>
              </a:defRPr>
            </a:lvl7pPr>
            <a:lvl8pPr lvl="7" rtl="0">
              <a:spcBef>
                <a:spcPts val="0"/>
              </a:spcBef>
              <a:spcAft>
                <a:spcPts val="0"/>
              </a:spcAft>
              <a:buClr>
                <a:schemeClr val="lt1"/>
              </a:buClr>
              <a:buSzPts val="6400"/>
              <a:buNone/>
              <a:defRPr>
                <a:solidFill>
                  <a:schemeClr val="lt1"/>
                </a:solidFill>
              </a:defRPr>
            </a:lvl8pPr>
            <a:lvl9pPr lvl="8" rtl="0">
              <a:spcBef>
                <a:spcPts val="0"/>
              </a:spcBef>
              <a:spcAft>
                <a:spcPts val="0"/>
              </a:spcAft>
              <a:buClr>
                <a:schemeClr val="lt1"/>
              </a:buClr>
              <a:buSzPts val="6400"/>
              <a:buNone/>
              <a:defRPr>
                <a:solidFill>
                  <a:schemeClr val="lt1"/>
                </a:solidFill>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5">
  <p:cSld name="CUSTOM_1_1_1">
    <p:bg>
      <p:bgPr>
        <a:solidFill>
          <a:schemeClr val="accent1"/>
        </a:solidFill>
      </p:bgPr>
    </p:bg>
    <p:spTree>
      <p:nvGrpSpPr>
        <p:cNvPr id="2324" name="Shape 2324"/>
        <p:cNvGrpSpPr/>
        <p:nvPr/>
      </p:nvGrpSpPr>
      <p:grpSpPr>
        <a:xfrm>
          <a:off x="0" y="0"/>
          <a:ext cx="0" cy="0"/>
          <a:chOff x="0" y="0"/>
          <a:chExt cx="0" cy="0"/>
        </a:xfrm>
      </p:grpSpPr>
      <p:sp>
        <p:nvSpPr>
          <p:cNvPr id="2325" name="Google Shape;2325;p322"/>
          <p:cNvSpPr/>
          <p:nvPr>
            <p:ph idx="2" type="pic"/>
          </p:nvPr>
        </p:nvSpPr>
        <p:spPr>
          <a:xfrm>
            <a:off x="12267" y="-14700"/>
            <a:ext cx="12192000" cy="6858000"/>
          </a:xfrm>
          <a:prstGeom prst="rect">
            <a:avLst/>
          </a:prstGeom>
          <a:noFill/>
          <a:ln>
            <a:noFill/>
          </a:ln>
        </p:spPr>
      </p:sp>
      <p:pic>
        <p:nvPicPr>
          <p:cNvPr id="2326" name="Google Shape;2326;p322"/>
          <p:cNvPicPr preferRelativeResize="0"/>
          <p:nvPr/>
        </p:nvPicPr>
        <p:blipFill>
          <a:blip r:embed="rId2">
            <a:alphaModFix/>
          </a:blip>
          <a:stretch>
            <a:fillRect/>
          </a:stretch>
        </p:blipFill>
        <p:spPr>
          <a:xfrm>
            <a:off x="368867" y="6377700"/>
            <a:ext cx="1283745" cy="302058"/>
          </a:xfrm>
          <a:prstGeom prst="rect">
            <a:avLst/>
          </a:prstGeom>
          <a:noFill/>
          <a:ln>
            <a:noFill/>
          </a:ln>
        </p:spPr>
      </p:pic>
      <p:pic>
        <p:nvPicPr>
          <p:cNvPr id="2327" name="Google Shape;2327;p322"/>
          <p:cNvPicPr preferRelativeResize="0"/>
          <p:nvPr/>
        </p:nvPicPr>
        <p:blipFill>
          <a:blip r:embed="rId3">
            <a:alphaModFix/>
          </a:blip>
          <a:stretch>
            <a:fillRect/>
          </a:stretch>
        </p:blipFill>
        <p:spPr>
          <a:xfrm>
            <a:off x="6978633" y="-2394467"/>
            <a:ext cx="3677482" cy="3677482"/>
          </a:xfrm>
          <a:prstGeom prst="rect">
            <a:avLst/>
          </a:prstGeom>
          <a:noFill/>
          <a:ln>
            <a:noFill/>
          </a:ln>
        </p:spPr>
      </p:pic>
      <p:pic>
        <p:nvPicPr>
          <p:cNvPr id="2328" name="Google Shape;2328;p322"/>
          <p:cNvPicPr preferRelativeResize="0"/>
          <p:nvPr/>
        </p:nvPicPr>
        <p:blipFill>
          <a:blip r:embed="rId4">
            <a:alphaModFix/>
          </a:blip>
          <a:stretch>
            <a:fillRect/>
          </a:stretch>
        </p:blipFill>
        <p:spPr>
          <a:xfrm>
            <a:off x="2292667" y="4653900"/>
            <a:ext cx="4283762" cy="4283762"/>
          </a:xfrm>
          <a:prstGeom prst="rect">
            <a:avLst/>
          </a:prstGeom>
          <a:noFill/>
          <a:ln>
            <a:noFill/>
          </a:ln>
        </p:spPr>
      </p:pic>
      <p:sp>
        <p:nvSpPr>
          <p:cNvPr id="2329" name="Google Shape;2329;p322"/>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330" name="Google Shape;2330;p322"/>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sp>
        <p:nvSpPr>
          <p:cNvPr id="2331" name="Google Shape;2331;p322"/>
          <p:cNvSpPr txBox="1"/>
          <p:nvPr>
            <p:ph type="title"/>
          </p:nvPr>
        </p:nvSpPr>
        <p:spPr>
          <a:xfrm>
            <a:off x="618800" y="2495600"/>
            <a:ext cx="6231300" cy="1866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6400"/>
              <a:buNone/>
              <a:defRPr>
                <a:solidFill>
                  <a:schemeClr val="lt1"/>
                </a:solidFill>
              </a:defRPr>
            </a:lvl1pPr>
            <a:lvl2pPr lvl="1" rtl="0">
              <a:spcBef>
                <a:spcPts val="0"/>
              </a:spcBef>
              <a:spcAft>
                <a:spcPts val="0"/>
              </a:spcAft>
              <a:buClr>
                <a:schemeClr val="lt1"/>
              </a:buClr>
              <a:buSzPts val="6400"/>
              <a:buNone/>
              <a:defRPr>
                <a:solidFill>
                  <a:schemeClr val="lt1"/>
                </a:solidFill>
              </a:defRPr>
            </a:lvl2pPr>
            <a:lvl3pPr lvl="2" rtl="0">
              <a:spcBef>
                <a:spcPts val="0"/>
              </a:spcBef>
              <a:spcAft>
                <a:spcPts val="0"/>
              </a:spcAft>
              <a:buClr>
                <a:schemeClr val="lt1"/>
              </a:buClr>
              <a:buSzPts val="6400"/>
              <a:buNone/>
              <a:defRPr>
                <a:solidFill>
                  <a:schemeClr val="lt1"/>
                </a:solidFill>
              </a:defRPr>
            </a:lvl3pPr>
            <a:lvl4pPr lvl="3" rtl="0">
              <a:spcBef>
                <a:spcPts val="0"/>
              </a:spcBef>
              <a:spcAft>
                <a:spcPts val="0"/>
              </a:spcAft>
              <a:buClr>
                <a:schemeClr val="lt1"/>
              </a:buClr>
              <a:buSzPts val="6400"/>
              <a:buNone/>
              <a:defRPr>
                <a:solidFill>
                  <a:schemeClr val="lt1"/>
                </a:solidFill>
              </a:defRPr>
            </a:lvl4pPr>
            <a:lvl5pPr lvl="4" rtl="0">
              <a:spcBef>
                <a:spcPts val="0"/>
              </a:spcBef>
              <a:spcAft>
                <a:spcPts val="0"/>
              </a:spcAft>
              <a:buClr>
                <a:schemeClr val="lt1"/>
              </a:buClr>
              <a:buSzPts val="6400"/>
              <a:buNone/>
              <a:defRPr>
                <a:solidFill>
                  <a:schemeClr val="lt1"/>
                </a:solidFill>
              </a:defRPr>
            </a:lvl5pPr>
            <a:lvl6pPr lvl="5" rtl="0">
              <a:spcBef>
                <a:spcPts val="0"/>
              </a:spcBef>
              <a:spcAft>
                <a:spcPts val="0"/>
              </a:spcAft>
              <a:buClr>
                <a:schemeClr val="lt1"/>
              </a:buClr>
              <a:buSzPts val="6400"/>
              <a:buNone/>
              <a:defRPr>
                <a:solidFill>
                  <a:schemeClr val="lt1"/>
                </a:solidFill>
              </a:defRPr>
            </a:lvl6pPr>
            <a:lvl7pPr lvl="6" rtl="0">
              <a:spcBef>
                <a:spcPts val="0"/>
              </a:spcBef>
              <a:spcAft>
                <a:spcPts val="0"/>
              </a:spcAft>
              <a:buClr>
                <a:schemeClr val="lt1"/>
              </a:buClr>
              <a:buSzPts val="6400"/>
              <a:buNone/>
              <a:defRPr>
                <a:solidFill>
                  <a:schemeClr val="lt1"/>
                </a:solidFill>
              </a:defRPr>
            </a:lvl7pPr>
            <a:lvl8pPr lvl="7" rtl="0">
              <a:spcBef>
                <a:spcPts val="0"/>
              </a:spcBef>
              <a:spcAft>
                <a:spcPts val="0"/>
              </a:spcAft>
              <a:buClr>
                <a:schemeClr val="lt1"/>
              </a:buClr>
              <a:buSzPts val="6400"/>
              <a:buNone/>
              <a:defRPr>
                <a:solidFill>
                  <a:schemeClr val="lt1"/>
                </a:solidFill>
              </a:defRPr>
            </a:lvl8pPr>
            <a:lvl9pPr lvl="8" rtl="0">
              <a:spcBef>
                <a:spcPts val="0"/>
              </a:spcBef>
              <a:spcAft>
                <a:spcPts val="0"/>
              </a:spcAft>
              <a:buClr>
                <a:schemeClr val="lt1"/>
              </a:buClr>
              <a:buSzPts val="6400"/>
              <a:buNone/>
              <a:defRPr>
                <a:solidFill>
                  <a:schemeClr val="lt1"/>
                </a:solidFill>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6">
  <p:cSld name="CUSTOM_1_1_1_1">
    <p:bg>
      <p:bgPr>
        <a:gradFill>
          <a:gsLst>
            <a:gs pos="0">
              <a:srgbClr val="006EC2"/>
            </a:gs>
            <a:gs pos="100000">
              <a:srgbClr val="002B40"/>
            </a:gs>
          </a:gsLst>
          <a:lin ang="1801379" scaled="0"/>
        </a:gradFill>
      </p:bgPr>
    </p:bg>
    <p:spTree>
      <p:nvGrpSpPr>
        <p:cNvPr id="2332" name="Shape 2332"/>
        <p:cNvGrpSpPr/>
        <p:nvPr/>
      </p:nvGrpSpPr>
      <p:grpSpPr>
        <a:xfrm>
          <a:off x="0" y="0"/>
          <a:ext cx="0" cy="0"/>
          <a:chOff x="0" y="0"/>
          <a:chExt cx="0" cy="0"/>
        </a:xfrm>
      </p:grpSpPr>
      <p:pic>
        <p:nvPicPr>
          <p:cNvPr id="2333" name="Google Shape;2333;p323"/>
          <p:cNvPicPr preferRelativeResize="0"/>
          <p:nvPr/>
        </p:nvPicPr>
        <p:blipFill>
          <a:blip r:embed="rId2">
            <a:alphaModFix/>
          </a:blip>
          <a:stretch>
            <a:fillRect/>
          </a:stretch>
        </p:blipFill>
        <p:spPr>
          <a:xfrm>
            <a:off x="0" y="0"/>
            <a:ext cx="12188954" cy="6856286"/>
          </a:xfrm>
          <a:prstGeom prst="rect">
            <a:avLst/>
          </a:prstGeom>
          <a:noFill/>
          <a:ln>
            <a:noFill/>
          </a:ln>
        </p:spPr>
      </p:pic>
      <p:pic>
        <p:nvPicPr>
          <p:cNvPr id="2334" name="Google Shape;2334;p323"/>
          <p:cNvPicPr preferRelativeResize="0"/>
          <p:nvPr/>
        </p:nvPicPr>
        <p:blipFill>
          <a:blip r:embed="rId3">
            <a:alphaModFix/>
          </a:blip>
          <a:stretch>
            <a:fillRect/>
          </a:stretch>
        </p:blipFill>
        <p:spPr>
          <a:xfrm>
            <a:off x="368867" y="6377700"/>
            <a:ext cx="1283745" cy="302058"/>
          </a:xfrm>
          <a:prstGeom prst="rect">
            <a:avLst/>
          </a:prstGeom>
          <a:noFill/>
          <a:ln>
            <a:noFill/>
          </a:ln>
        </p:spPr>
      </p:pic>
      <p:pic>
        <p:nvPicPr>
          <p:cNvPr id="2335" name="Google Shape;2335;p323"/>
          <p:cNvPicPr preferRelativeResize="0"/>
          <p:nvPr/>
        </p:nvPicPr>
        <p:blipFill>
          <a:blip r:embed="rId4">
            <a:alphaModFix/>
          </a:blip>
          <a:stretch>
            <a:fillRect/>
          </a:stretch>
        </p:blipFill>
        <p:spPr>
          <a:xfrm>
            <a:off x="6978633" y="-2394467"/>
            <a:ext cx="3677482" cy="3677482"/>
          </a:xfrm>
          <a:prstGeom prst="rect">
            <a:avLst/>
          </a:prstGeom>
          <a:noFill/>
          <a:ln>
            <a:noFill/>
          </a:ln>
        </p:spPr>
      </p:pic>
      <p:pic>
        <p:nvPicPr>
          <p:cNvPr id="2336" name="Google Shape;2336;p323"/>
          <p:cNvPicPr preferRelativeResize="0"/>
          <p:nvPr/>
        </p:nvPicPr>
        <p:blipFill>
          <a:blip r:embed="rId5">
            <a:alphaModFix/>
          </a:blip>
          <a:stretch>
            <a:fillRect/>
          </a:stretch>
        </p:blipFill>
        <p:spPr>
          <a:xfrm>
            <a:off x="2292667" y="4653900"/>
            <a:ext cx="4283762" cy="4283762"/>
          </a:xfrm>
          <a:prstGeom prst="rect">
            <a:avLst/>
          </a:prstGeom>
          <a:noFill/>
          <a:ln>
            <a:noFill/>
          </a:ln>
        </p:spPr>
      </p:pic>
      <p:sp>
        <p:nvSpPr>
          <p:cNvPr id="2337" name="Google Shape;2337;p323"/>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338" name="Google Shape;2338;p323"/>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339" name="Google Shape;2339;p323"/>
          <p:cNvPicPr preferRelativeResize="0"/>
          <p:nvPr/>
        </p:nvPicPr>
        <p:blipFill>
          <a:blip r:embed="rId6">
            <a:alphaModFix/>
          </a:blip>
          <a:stretch>
            <a:fillRect/>
          </a:stretch>
        </p:blipFill>
        <p:spPr>
          <a:xfrm>
            <a:off x="7078200" y="0"/>
            <a:ext cx="5112519" cy="5135648"/>
          </a:xfrm>
          <a:prstGeom prst="rect">
            <a:avLst/>
          </a:prstGeom>
          <a:noFill/>
          <a:ln>
            <a:noFill/>
          </a:ln>
        </p:spPr>
      </p:pic>
      <p:sp>
        <p:nvSpPr>
          <p:cNvPr id="2340" name="Google Shape;2340;p323"/>
          <p:cNvSpPr txBox="1"/>
          <p:nvPr>
            <p:ph type="title"/>
          </p:nvPr>
        </p:nvSpPr>
        <p:spPr>
          <a:xfrm>
            <a:off x="618800" y="2495600"/>
            <a:ext cx="6231300" cy="1866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6400"/>
              <a:buNone/>
              <a:defRPr>
                <a:solidFill>
                  <a:schemeClr val="lt1"/>
                </a:solidFill>
              </a:defRPr>
            </a:lvl1pPr>
            <a:lvl2pPr lvl="1" rtl="0">
              <a:spcBef>
                <a:spcPts val="0"/>
              </a:spcBef>
              <a:spcAft>
                <a:spcPts val="0"/>
              </a:spcAft>
              <a:buClr>
                <a:schemeClr val="lt1"/>
              </a:buClr>
              <a:buSzPts val="6400"/>
              <a:buNone/>
              <a:defRPr>
                <a:solidFill>
                  <a:schemeClr val="lt1"/>
                </a:solidFill>
              </a:defRPr>
            </a:lvl2pPr>
            <a:lvl3pPr lvl="2" rtl="0">
              <a:spcBef>
                <a:spcPts val="0"/>
              </a:spcBef>
              <a:spcAft>
                <a:spcPts val="0"/>
              </a:spcAft>
              <a:buClr>
                <a:schemeClr val="lt1"/>
              </a:buClr>
              <a:buSzPts val="6400"/>
              <a:buNone/>
              <a:defRPr>
                <a:solidFill>
                  <a:schemeClr val="lt1"/>
                </a:solidFill>
              </a:defRPr>
            </a:lvl3pPr>
            <a:lvl4pPr lvl="3" rtl="0">
              <a:spcBef>
                <a:spcPts val="0"/>
              </a:spcBef>
              <a:spcAft>
                <a:spcPts val="0"/>
              </a:spcAft>
              <a:buClr>
                <a:schemeClr val="lt1"/>
              </a:buClr>
              <a:buSzPts val="6400"/>
              <a:buNone/>
              <a:defRPr>
                <a:solidFill>
                  <a:schemeClr val="lt1"/>
                </a:solidFill>
              </a:defRPr>
            </a:lvl4pPr>
            <a:lvl5pPr lvl="4" rtl="0">
              <a:spcBef>
                <a:spcPts val="0"/>
              </a:spcBef>
              <a:spcAft>
                <a:spcPts val="0"/>
              </a:spcAft>
              <a:buClr>
                <a:schemeClr val="lt1"/>
              </a:buClr>
              <a:buSzPts val="6400"/>
              <a:buNone/>
              <a:defRPr>
                <a:solidFill>
                  <a:schemeClr val="lt1"/>
                </a:solidFill>
              </a:defRPr>
            </a:lvl5pPr>
            <a:lvl6pPr lvl="5" rtl="0">
              <a:spcBef>
                <a:spcPts val="0"/>
              </a:spcBef>
              <a:spcAft>
                <a:spcPts val="0"/>
              </a:spcAft>
              <a:buClr>
                <a:schemeClr val="lt1"/>
              </a:buClr>
              <a:buSzPts val="6400"/>
              <a:buNone/>
              <a:defRPr>
                <a:solidFill>
                  <a:schemeClr val="lt1"/>
                </a:solidFill>
              </a:defRPr>
            </a:lvl6pPr>
            <a:lvl7pPr lvl="6" rtl="0">
              <a:spcBef>
                <a:spcPts val="0"/>
              </a:spcBef>
              <a:spcAft>
                <a:spcPts val="0"/>
              </a:spcAft>
              <a:buClr>
                <a:schemeClr val="lt1"/>
              </a:buClr>
              <a:buSzPts val="6400"/>
              <a:buNone/>
              <a:defRPr>
                <a:solidFill>
                  <a:schemeClr val="lt1"/>
                </a:solidFill>
              </a:defRPr>
            </a:lvl7pPr>
            <a:lvl8pPr lvl="7" rtl="0">
              <a:spcBef>
                <a:spcPts val="0"/>
              </a:spcBef>
              <a:spcAft>
                <a:spcPts val="0"/>
              </a:spcAft>
              <a:buClr>
                <a:schemeClr val="lt1"/>
              </a:buClr>
              <a:buSzPts val="6400"/>
              <a:buNone/>
              <a:defRPr>
                <a:solidFill>
                  <a:schemeClr val="lt1"/>
                </a:solidFill>
              </a:defRPr>
            </a:lvl8pPr>
            <a:lvl9pPr lvl="8" rtl="0">
              <a:spcBef>
                <a:spcPts val="0"/>
              </a:spcBef>
              <a:spcAft>
                <a:spcPts val="0"/>
              </a:spcAft>
              <a:buClr>
                <a:schemeClr val="lt1"/>
              </a:buClr>
              <a:buSzPts val="6400"/>
              <a:buNone/>
              <a:defRPr>
                <a:solidFill>
                  <a:schemeClr val="lt1"/>
                </a:solidFill>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1_1_1_1_3">
    <p:bg>
      <p:bgPr>
        <a:solidFill>
          <a:schemeClr val="lt1"/>
        </a:solidFill>
      </p:bgPr>
    </p:bg>
    <p:spTree>
      <p:nvGrpSpPr>
        <p:cNvPr id="2341" name="Shape 2341"/>
        <p:cNvGrpSpPr/>
        <p:nvPr/>
      </p:nvGrpSpPr>
      <p:grpSpPr>
        <a:xfrm>
          <a:off x="0" y="0"/>
          <a:ext cx="0" cy="0"/>
          <a:chOff x="0" y="0"/>
          <a:chExt cx="0" cy="0"/>
        </a:xfrm>
      </p:grpSpPr>
      <p:pic>
        <p:nvPicPr>
          <p:cNvPr id="2342" name="Google Shape;2342;p324"/>
          <p:cNvPicPr preferRelativeResize="0"/>
          <p:nvPr/>
        </p:nvPicPr>
        <p:blipFill rotWithShape="1">
          <a:blip r:embed="rId2">
            <a:alphaModFix/>
          </a:blip>
          <a:srcRect b="0" l="0" r="0" t="0"/>
          <a:stretch/>
        </p:blipFill>
        <p:spPr>
          <a:xfrm>
            <a:off x="-3039" y="3"/>
            <a:ext cx="12191985" cy="6858003"/>
          </a:xfrm>
          <a:prstGeom prst="rect">
            <a:avLst/>
          </a:prstGeom>
          <a:noFill/>
          <a:ln>
            <a:noFill/>
          </a:ln>
        </p:spPr>
      </p:pic>
      <p:pic>
        <p:nvPicPr>
          <p:cNvPr id="2343" name="Google Shape;2343;p324"/>
          <p:cNvPicPr preferRelativeResize="0"/>
          <p:nvPr/>
        </p:nvPicPr>
        <p:blipFill>
          <a:blip r:embed="rId3">
            <a:alphaModFix/>
          </a:blip>
          <a:stretch>
            <a:fillRect/>
          </a:stretch>
        </p:blipFill>
        <p:spPr>
          <a:xfrm>
            <a:off x="6978633" y="-2394467"/>
            <a:ext cx="3677482" cy="3677482"/>
          </a:xfrm>
          <a:prstGeom prst="rect">
            <a:avLst/>
          </a:prstGeom>
          <a:noFill/>
          <a:ln>
            <a:noFill/>
          </a:ln>
        </p:spPr>
      </p:pic>
      <p:pic>
        <p:nvPicPr>
          <p:cNvPr id="2344" name="Google Shape;2344;p324"/>
          <p:cNvPicPr preferRelativeResize="0"/>
          <p:nvPr/>
        </p:nvPicPr>
        <p:blipFill>
          <a:blip r:embed="rId4">
            <a:alphaModFix/>
          </a:blip>
          <a:stretch>
            <a:fillRect/>
          </a:stretch>
        </p:blipFill>
        <p:spPr>
          <a:xfrm>
            <a:off x="2292667" y="4653900"/>
            <a:ext cx="4283762" cy="4283762"/>
          </a:xfrm>
          <a:prstGeom prst="rect">
            <a:avLst/>
          </a:prstGeom>
          <a:noFill/>
          <a:ln>
            <a:noFill/>
          </a:ln>
        </p:spPr>
      </p:pic>
      <p:sp>
        <p:nvSpPr>
          <p:cNvPr id="2345" name="Google Shape;2345;p324"/>
          <p:cNvSpPr txBox="1"/>
          <p:nvPr>
            <p:ph type="title"/>
          </p:nvPr>
        </p:nvSpPr>
        <p:spPr>
          <a:xfrm>
            <a:off x="618800" y="2495600"/>
            <a:ext cx="6231300" cy="1866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6400"/>
              <a:buNone/>
              <a:defRPr>
                <a:solidFill>
                  <a:schemeClr val="accent1"/>
                </a:solidFill>
              </a:defRPr>
            </a:lvl1pPr>
            <a:lvl2pPr lvl="1" rtl="0">
              <a:spcBef>
                <a:spcPts val="0"/>
              </a:spcBef>
              <a:spcAft>
                <a:spcPts val="0"/>
              </a:spcAft>
              <a:buClr>
                <a:schemeClr val="lt1"/>
              </a:buClr>
              <a:buSzPts val="6400"/>
              <a:buNone/>
              <a:defRPr>
                <a:solidFill>
                  <a:schemeClr val="lt1"/>
                </a:solidFill>
              </a:defRPr>
            </a:lvl2pPr>
            <a:lvl3pPr lvl="2" rtl="0">
              <a:spcBef>
                <a:spcPts val="0"/>
              </a:spcBef>
              <a:spcAft>
                <a:spcPts val="0"/>
              </a:spcAft>
              <a:buClr>
                <a:schemeClr val="lt1"/>
              </a:buClr>
              <a:buSzPts val="6400"/>
              <a:buNone/>
              <a:defRPr>
                <a:solidFill>
                  <a:schemeClr val="lt1"/>
                </a:solidFill>
              </a:defRPr>
            </a:lvl3pPr>
            <a:lvl4pPr lvl="3" rtl="0">
              <a:spcBef>
                <a:spcPts val="0"/>
              </a:spcBef>
              <a:spcAft>
                <a:spcPts val="0"/>
              </a:spcAft>
              <a:buClr>
                <a:schemeClr val="lt1"/>
              </a:buClr>
              <a:buSzPts val="6400"/>
              <a:buNone/>
              <a:defRPr>
                <a:solidFill>
                  <a:schemeClr val="lt1"/>
                </a:solidFill>
              </a:defRPr>
            </a:lvl4pPr>
            <a:lvl5pPr lvl="4" rtl="0">
              <a:spcBef>
                <a:spcPts val="0"/>
              </a:spcBef>
              <a:spcAft>
                <a:spcPts val="0"/>
              </a:spcAft>
              <a:buClr>
                <a:schemeClr val="lt1"/>
              </a:buClr>
              <a:buSzPts val="6400"/>
              <a:buNone/>
              <a:defRPr>
                <a:solidFill>
                  <a:schemeClr val="lt1"/>
                </a:solidFill>
              </a:defRPr>
            </a:lvl5pPr>
            <a:lvl6pPr lvl="5" rtl="0">
              <a:spcBef>
                <a:spcPts val="0"/>
              </a:spcBef>
              <a:spcAft>
                <a:spcPts val="0"/>
              </a:spcAft>
              <a:buClr>
                <a:schemeClr val="lt1"/>
              </a:buClr>
              <a:buSzPts val="6400"/>
              <a:buNone/>
              <a:defRPr>
                <a:solidFill>
                  <a:schemeClr val="lt1"/>
                </a:solidFill>
              </a:defRPr>
            </a:lvl6pPr>
            <a:lvl7pPr lvl="6" rtl="0">
              <a:spcBef>
                <a:spcPts val="0"/>
              </a:spcBef>
              <a:spcAft>
                <a:spcPts val="0"/>
              </a:spcAft>
              <a:buClr>
                <a:schemeClr val="lt1"/>
              </a:buClr>
              <a:buSzPts val="6400"/>
              <a:buNone/>
              <a:defRPr>
                <a:solidFill>
                  <a:schemeClr val="lt1"/>
                </a:solidFill>
              </a:defRPr>
            </a:lvl7pPr>
            <a:lvl8pPr lvl="7" rtl="0">
              <a:spcBef>
                <a:spcPts val="0"/>
              </a:spcBef>
              <a:spcAft>
                <a:spcPts val="0"/>
              </a:spcAft>
              <a:buClr>
                <a:schemeClr val="lt1"/>
              </a:buClr>
              <a:buSzPts val="6400"/>
              <a:buNone/>
              <a:defRPr>
                <a:solidFill>
                  <a:schemeClr val="lt1"/>
                </a:solidFill>
              </a:defRPr>
            </a:lvl8pPr>
            <a:lvl9pPr lvl="8" rtl="0">
              <a:spcBef>
                <a:spcPts val="0"/>
              </a:spcBef>
              <a:spcAft>
                <a:spcPts val="0"/>
              </a:spcAft>
              <a:buClr>
                <a:schemeClr val="lt1"/>
              </a:buClr>
              <a:buSzPts val="6400"/>
              <a:buNone/>
              <a:defRPr>
                <a:solidFill>
                  <a:schemeClr val="lt1"/>
                </a:solidFill>
              </a:defRPr>
            </a:lvl9pPr>
          </a:lstStyle>
          <a:p/>
        </p:txBody>
      </p:sp>
      <p:pic>
        <p:nvPicPr>
          <p:cNvPr id="2346" name="Google Shape;2346;p324"/>
          <p:cNvPicPr preferRelativeResize="0"/>
          <p:nvPr/>
        </p:nvPicPr>
        <p:blipFill>
          <a:blip r:embed="rId5">
            <a:alphaModFix/>
          </a:blip>
          <a:stretch>
            <a:fillRect/>
          </a:stretch>
        </p:blipFill>
        <p:spPr>
          <a:xfrm>
            <a:off x="384467" y="6409515"/>
            <a:ext cx="1275648" cy="300158"/>
          </a:xfrm>
          <a:prstGeom prst="rect">
            <a:avLst/>
          </a:prstGeom>
          <a:noFill/>
          <a:ln>
            <a:noFill/>
          </a:ln>
        </p:spPr>
      </p:pic>
      <p:sp>
        <p:nvSpPr>
          <p:cNvPr id="2347" name="Google Shape;2347;p324"/>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348" name="Google Shape;2348;p324"/>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8">
  <p:cSld name="CUSTOM_1_1_1_1_1">
    <p:bg>
      <p:bgPr>
        <a:gradFill>
          <a:gsLst>
            <a:gs pos="0">
              <a:srgbClr val="03755F"/>
            </a:gs>
            <a:gs pos="100000">
              <a:srgbClr val="002B40"/>
            </a:gs>
          </a:gsLst>
          <a:lin ang="1801379" scaled="0"/>
        </a:gradFill>
      </p:bgPr>
    </p:bg>
    <p:spTree>
      <p:nvGrpSpPr>
        <p:cNvPr id="2349" name="Shape 2349"/>
        <p:cNvGrpSpPr/>
        <p:nvPr/>
      </p:nvGrpSpPr>
      <p:grpSpPr>
        <a:xfrm>
          <a:off x="0" y="0"/>
          <a:ext cx="0" cy="0"/>
          <a:chOff x="0" y="0"/>
          <a:chExt cx="0" cy="0"/>
        </a:xfrm>
      </p:grpSpPr>
      <p:pic>
        <p:nvPicPr>
          <p:cNvPr id="2350" name="Google Shape;2350;p325"/>
          <p:cNvPicPr preferRelativeResize="0"/>
          <p:nvPr/>
        </p:nvPicPr>
        <p:blipFill>
          <a:blip r:embed="rId2">
            <a:alphaModFix/>
          </a:blip>
          <a:stretch>
            <a:fillRect/>
          </a:stretch>
        </p:blipFill>
        <p:spPr>
          <a:xfrm>
            <a:off x="0" y="0"/>
            <a:ext cx="12188954" cy="6882408"/>
          </a:xfrm>
          <a:prstGeom prst="rect">
            <a:avLst/>
          </a:prstGeom>
          <a:noFill/>
          <a:ln>
            <a:noFill/>
          </a:ln>
        </p:spPr>
      </p:pic>
      <p:pic>
        <p:nvPicPr>
          <p:cNvPr id="2351" name="Google Shape;2351;p325"/>
          <p:cNvPicPr preferRelativeResize="0"/>
          <p:nvPr/>
        </p:nvPicPr>
        <p:blipFill>
          <a:blip r:embed="rId3">
            <a:alphaModFix/>
          </a:blip>
          <a:stretch>
            <a:fillRect/>
          </a:stretch>
        </p:blipFill>
        <p:spPr>
          <a:xfrm>
            <a:off x="368867" y="6377700"/>
            <a:ext cx="1283745" cy="302058"/>
          </a:xfrm>
          <a:prstGeom prst="rect">
            <a:avLst/>
          </a:prstGeom>
          <a:noFill/>
          <a:ln>
            <a:noFill/>
          </a:ln>
        </p:spPr>
      </p:pic>
      <p:pic>
        <p:nvPicPr>
          <p:cNvPr id="2352" name="Google Shape;2352;p325"/>
          <p:cNvPicPr preferRelativeResize="0"/>
          <p:nvPr/>
        </p:nvPicPr>
        <p:blipFill>
          <a:blip r:embed="rId4">
            <a:alphaModFix/>
          </a:blip>
          <a:stretch>
            <a:fillRect/>
          </a:stretch>
        </p:blipFill>
        <p:spPr>
          <a:xfrm>
            <a:off x="6978633" y="-2394467"/>
            <a:ext cx="3677482" cy="3677482"/>
          </a:xfrm>
          <a:prstGeom prst="rect">
            <a:avLst/>
          </a:prstGeom>
          <a:noFill/>
          <a:ln>
            <a:noFill/>
          </a:ln>
        </p:spPr>
      </p:pic>
      <p:pic>
        <p:nvPicPr>
          <p:cNvPr id="2353" name="Google Shape;2353;p325"/>
          <p:cNvPicPr preferRelativeResize="0"/>
          <p:nvPr/>
        </p:nvPicPr>
        <p:blipFill>
          <a:blip r:embed="rId5">
            <a:alphaModFix/>
          </a:blip>
          <a:stretch>
            <a:fillRect/>
          </a:stretch>
        </p:blipFill>
        <p:spPr>
          <a:xfrm>
            <a:off x="2292667" y="4653900"/>
            <a:ext cx="4283762" cy="4283762"/>
          </a:xfrm>
          <a:prstGeom prst="rect">
            <a:avLst/>
          </a:prstGeom>
          <a:noFill/>
          <a:ln>
            <a:noFill/>
          </a:ln>
        </p:spPr>
      </p:pic>
      <p:sp>
        <p:nvSpPr>
          <p:cNvPr id="2354" name="Google Shape;2354;p325"/>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355" name="Google Shape;2355;p325"/>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356" name="Google Shape;2356;p325"/>
          <p:cNvPicPr preferRelativeResize="0"/>
          <p:nvPr/>
        </p:nvPicPr>
        <p:blipFill>
          <a:blip r:embed="rId6">
            <a:alphaModFix/>
          </a:blip>
          <a:stretch>
            <a:fillRect/>
          </a:stretch>
        </p:blipFill>
        <p:spPr>
          <a:xfrm>
            <a:off x="7078200" y="0"/>
            <a:ext cx="5112519" cy="5135648"/>
          </a:xfrm>
          <a:prstGeom prst="rect">
            <a:avLst/>
          </a:prstGeom>
          <a:noFill/>
          <a:ln>
            <a:noFill/>
          </a:ln>
        </p:spPr>
      </p:pic>
      <p:sp>
        <p:nvSpPr>
          <p:cNvPr id="2357" name="Google Shape;2357;p325"/>
          <p:cNvSpPr txBox="1"/>
          <p:nvPr>
            <p:ph type="title"/>
          </p:nvPr>
        </p:nvSpPr>
        <p:spPr>
          <a:xfrm>
            <a:off x="618800" y="2495600"/>
            <a:ext cx="6231300" cy="1866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6400"/>
              <a:buNone/>
              <a:defRPr>
                <a:solidFill>
                  <a:schemeClr val="lt1"/>
                </a:solidFill>
              </a:defRPr>
            </a:lvl1pPr>
            <a:lvl2pPr lvl="1" rtl="0">
              <a:spcBef>
                <a:spcPts val="0"/>
              </a:spcBef>
              <a:spcAft>
                <a:spcPts val="0"/>
              </a:spcAft>
              <a:buClr>
                <a:schemeClr val="lt1"/>
              </a:buClr>
              <a:buSzPts val="6400"/>
              <a:buNone/>
              <a:defRPr>
                <a:solidFill>
                  <a:schemeClr val="lt1"/>
                </a:solidFill>
              </a:defRPr>
            </a:lvl2pPr>
            <a:lvl3pPr lvl="2" rtl="0">
              <a:spcBef>
                <a:spcPts val="0"/>
              </a:spcBef>
              <a:spcAft>
                <a:spcPts val="0"/>
              </a:spcAft>
              <a:buClr>
                <a:schemeClr val="lt1"/>
              </a:buClr>
              <a:buSzPts val="6400"/>
              <a:buNone/>
              <a:defRPr>
                <a:solidFill>
                  <a:schemeClr val="lt1"/>
                </a:solidFill>
              </a:defRPr>
            </a:lvl3pPr>
            <a:lvl4pPr lvl="3" rtl="0">
              <a:spcBef>
                <a:spcPts val="0"/>
              </a:spcBef>
              <a:spcAft>
                <a:spcPts val="0"/>
              </a:spcAft>
              <a:buClr>
                <a:schemeClr val="lt1"/>
              </a:buClr>
              <a:buSzPts val="6400"/>
              <a:buNone/>
              <a:defRPr>
                <a:solidFill>
                  <a:schemeClr val="lt1"/>
                </a:solidFill>
              </a:defRPr>
            </a:lvl4pPr>
            <a:lvl5pPr lvl="4" rtl="0">
              <a:spcBef>
                <a:spcPts val="0"/>
              </a:spcBef>
              <a:spcAft>
                <a:spcPts val="0"/>
              </a:spcAft>
              <a:buClr>
                <a:schemeClr val="lt1"/>
              </a:buClr>
              <a:buSzPts val="6400"/>
              <a:buNone/>
              <a:defRPr>
                <a:solidFill>
                  <a:schemeClr val="lt1"/>
                </a:solidFill>
              </a:defRPr>
            </a:lvl5pPr>
            <a:lvl6pPr lvl="5" rtl="0">
              <a:spcBef>
                <a:spcPts val="0"/>
              </a:spcBef>
              <a:spcAft>
                <a:spcPts val="0"/>
              </a:spcAft>
              <a:buClr>
                <a:schemeClr val="lt1"/>
              </a:buClr>
              <a:buSzPts val="6400"/>
              <a:buNone/>
              <a:defRPr>
                <a:solidFill>
                  <a:schemeClr val="lt1"/>
                </a:solidFill>
              </a:defRPr>
            </a:lvl6pPr>
            <a:lvl7pPr lvl="6" rtl="0">
              <a:spcBef>
                <a:spcPts val="0"/>
              </a:spcBef>
              <a:spcAft>
                <a:spcPts val="0"/>
              </a:spcAft>
              <a:buClr>
                <a:schemeClr val="lt1"/>
              </a:buClr>
              <a:buSzPts val="6400"/>
              <a:buNone/>
              <a:defRPr>
                <a:solidFill>
                  <a:schemeClr val="lt1"/>
                </a:solidFill>
              </a:defRPr>
            </a:lvl7pPr>
            <a:lvl8pPr lvl="7" rtl="0">
              <a:spcBef>
                <a:spcPts val="0"/>
              </a:spcBef>
              <a:spcAft>
                <a:spcPts val="0"/>
              </a:spcAft>
              <a:buClr>
                <a:schemeClr val="lt1"/>
              </a:buClr>
              <a:buSzPts val="6400"/>
              <a:buNone/>
              <a:defRPr>
                <a:solidFill>
                  <a:schemeClr val="lt1"/>
                </a:solidFill>
              </a:defRPr>
            </a:lvl8pPr>
            <a:lvl9pPr lvl="8" rtl="0">
              <a:spcBef>
                <a:spcPts val="0"/>
              </a:spcBef>
              <a:spcAft>
                <a:spcPts val="0"/>
              </a:spcAft>
              <a:buClr>
                <a:schemeClr val="lt1"/>
              </a:buClr>
              <a:buSzPts val="6400"/>
              <a:buNone/>
              <a:defRPr>
                <a:solidFill>
                  <a:schemeClr val="lt1"/>
                </a:solidFil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emon">
  <p:cSld name="CUSTOM_1_1_1_1_1_1">
    <p:bg>
      <p:bgPr>
        <a:solidFill>
          <a:schemeClr val="lt1"/>
        </a:solidFill>
      </p:bgPr>
    </p:bg>
    <p:spTree>
      <p:nvGrpSpPr>
        <p:cNvPr id="2358" name="Shape 2358"/>
        <p:cNvGrpSpPr/>
        <p:nvPr/>
      </p:nvGrpSpPr>
      <p:grpSpPr>
        <a:xfrm>
          <a:off x="0" y="0"/>
          <a:ext cx="0" cy="0"/>
          <a:chOff x="0" y="0"/>
          <a:chExt cx="0" cy="0"/>
        </a:xfrm>
      </p:grpSpPr>
      <p:pic>
        <p:nvPicPr>
          <p:cNvPr id="2359" name="Google Shape;2359;p326"/>
          <p:cNvPicPr preferRelativeResize="0"/>
          <p:nvPr/>
        </p:nvPicPr>
        <p:blipFill>
          <a:blip r:embed="rId2">
            <a:alphaModFix/>
          </a:blip>
          <a:stretch>
            <a:fillRect/>
          </a:stretch>
        </p:blipFill>
        <p:spPr>
          <a:xfrm>
            <a:off x="-5" y="-11"/>
            <a:ext cx="12188952" cy="6858002"/>
          </a:xfrm>
          <a:prstGeom prst="rect">
            <a:avLst/>
          </a:prstGeom>
          <a:noFill/>
          <a:ln>
            <a:noFill/>
          </a:ln>
        </p:spPr>
      </p:pic>
      <p:sp>
        <p:nvSpPr>
          <p:cNvPr id="2360" name="Google Shape;2360;p326"/>
          <p:cNvSpPr txBox="1"/>
          <p:nvPr>
            <p:ph type="title"/>
          </p:nvPr>
        </p:nvSpPr>
        <p:spPr>
          <a:xfrm>
            <a:off x="618800" y="2495600"/>
            <a:ext cx="6231300" cy="1866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6400"/>
              <a:buNone/>
              <a:defRPr>
                <a:solidFill>
                  <a:schemeClr val="accent1"/>
                </a:solidFill>
              </a:defRPr>
            </a:lvl1pPr>
            <a:lvl2pPr lvl="1" rtl="0">
              <a:spcBef>
                <a:spcPts val="0"/>
              </a:spcBef>
              <a:spcAft>
                <a:spcPts val="0"/>
              </a:spcAft>
              <a:buClr>
                <a:schemeClr val="lt1"/>
              </a:buClr>
              <a:buSzPts val="6400"/>
              <a:buNone/>
              <a:defRPr>
                <a:solidFill>
                  <a:schemeClr val="lt1"/>
                </a:solidFill>
              </a:defRPr>
            </a:lvl2pPr>
            <a:lvl3pPr lvl="2" rtl="0">
              <a:spcBef>
                <a:spcPts val="0"/>
              </a:spcBef>
              <a:spcAft>
                <a:spcPts val="0"/>
              </a:spcAft>
              <a:buClr>
                <a:schemeClr val="lt1"/>
              </a:buClr>
              <a:buSzPts val="6400"/>
              <a:buNone/>
              <a:defRPr>
                <a:solidFill>
                  <a:schemeClr val="lt1"/>
                </a:solidFill>
              </a:defRPr>
            </a:lvl3pPr>
            <a:lvl4pPr lvl="3" rtl="0">
              <a:spcBef>
                <a:spcPts val="0"/>
              </a:spcBef>
              <a:spcAft>
                <a:spcPts val="0"/>
              </a:spcAft>
              <a:buClr>
                <a:schemeClr val="lt1"/>
              </a:buClr>
              <a:buSzPts val="6400"/>
              <a:buNone/>
              <a:defRPr>
                <a:solidFill>
                  <a:schemeClr val="lt1"/>
                </a:solidFill>
              </a:defRPr>
            </a:lvl4pPr>
            <a:lvl5pPr lvl="4" rtl="0">
              <a:spcBef>
                <a:spcPts val="0"/>
              </a:spcBef>
              <a:spcAft>
                <a:spcPts val="0"/>
              </a:spcAft>
              <a:buClr>
                <a:schemeClr val="lt1"/>
              </a:buClr>
              <a:buSzPts val="6400"/>
              <a:buNone/>
              <a:defRPr>
                <a:solidFill>
                  <a:schemeClr val="lt1"/>
                </a:solidFill>
              </a:defRPr>
            </a:lvl5pPr>
            <a:lvl6pPr lvl="5" rtl="0">
              <a:spcBef>
                <a:spcPts val="0"/>
              </a:spcBef>
              <a:spcAft>
                <a:spcPts val="0"/>
              </a:spcAft>
              <a:buClr>
                <a:schemeClr val="lt1"/>
              </a:buClr>
              <a:buSzPts val="6400"/>
              <a:buNone/>
              <a:defRPr>
                <a:solidFill>
                  <a:schemeClr val="lt1"/>
                </a:solidFill>
              </a:defRPr>
            </a:lvl6pPr>
            <a:lvl7pPr lvl="6" rtl="0">
              <a:spcBef>
                <a:spcPts val="0"/>
              </a:spcBef>
              <a:spcAft>
                <a:spcPts val="0"/>
              </a:spcAft>
              <a:buClr>
                <a:schemeClr val="lt1"/>
              </a:buClr>
              <a:buSzPts val="6400"/>
              <a:buNone/>
              <a:defRPr>
                <a:solidFill>
                  <a:schemeClr val="lt1"/>
                </a:solidFill>
              </a:defRPr>
            </a:lvl7pPr>
            <a:lvl8pPr lvl="7" rtl="0">
              <a:spcBef>
                <a:spcPts val="0"/>
              </a:spcBef>
              <a:spcAft>
                <a:spcPts val="0"/>
              </a:spcAft>
              <a:buClr>
                <a:schemeClr val="lt1"/>
              </a:buClr>
              <a:buSzPts val="6400"/>
              <a:buNone/>
              <a:defRPr>
                <a:solidFill>
                  <a:schemeClr val="lt1"/>
                </a:solidFill>
              </a:defRPr>
            </a:lvl8pPr>
            <a:lvl9pPr lvl="8" rtl="0">
              <a:spcBef>
                <a:spcPts val="0"/>
              </a:spcBef>
              <a:spcAft>
                <a:spcPts val="0"/>
              </a:spcAft>
              <a:buClr>
                <a:schemeClr val="lt1"/>
              </a:buClr>
              <a:buSzPts val="6400"/>
              <a:buNone/>
              <a:defRPr>
                <a:solidFill>
                  <a:schemeClr val="lt1"/>
                </a:solidFill>
              </a:defRPr>
            </a:lvl9pPr>
          </a:lstStyle>
          <a:p/>
        </p:txBody>
      </p:sp>
      <p:pic>
        <p:nvPicPr>
          <p:cNvPr id="2361" name="Google Shape;2361;p326"/>
          <p:cNvPicPr preferRelativeResize="0"/>
          <p:nvPr/>
        </p:nvPicPr>
        <p:blipFill rotWithShape="1">
          <a:blip r:embed="rId3">
            <a:alphaModFix/>
          </a:blip>
          <a:srcRect b="5132" l="0" r="0" t="5132"/>
          <a:stretch/>
        </p:blipFill>
        <p:spPr>
          <a:xfrm>
            <a:off x="338413" y="6373368"/>
            <a:ext cx="1371950" cy="323306"/>
          </a:xfrm>
          <a:prstGeom prst="rect">
            <a:avLst/>
          </a:prstGeom>
          <a:noFill/>
          <a:ln>
            <a:noFill/>
          </a:ln>
        </p:spPr>
      </p:pic>
      <p:sp>
        <p:nvSpPr>
          <p:cNvPr id="2362" name="Google Shape;2362;p326"/>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363" name="Google Shape;2363;p326"/>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pic>
        <p:nvPicPr>
          <p:cNvPr id="2364" name="Google Shape;2364;p326"/>
          <p:cNvPicPr preferRelativeResize="0"/>
          <p:nvPr/>
        </p:nvPicPr>
        <p:blipFill>
          <a:blip r:embed="rId4">
            <a:alphaModFix amt="25000"/>
          </a:blip>
          <a:stretch>
            <a:fillRect/>
          </a:stretch>
        </p:blipFill>
        <p:spPr>
          <a:xfrm>
            <a:off x="0" y="858"/>
            <a:ext cx="12188954" cy="6856286"/>
          </a:xfrm>
          <a:prstGeom prst="rect">
            <a:avLst/>
          </a:prstGeom>
          <a:noFill/>
          <a:ln>
            <a:noFill/>
          </a:ln>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blue">
  <p:cSld name="CUSTOM_1_1_1_1_1_1_1">
    <p:bg>
      <p:bgPr>
        <a:solidFill>
          <a:schemeClr val="lt1"/>
        </a:solidFill>
      </p:bgPr>
    </p:bg>
    <p:spTree>
      <p:nvGrpSpPr>
        <p:cNvPr id="2365" name="Shape 2365"/>
        <p:cNvGrpSpPr/>
        <p:nvPr/>
      </p:nvGrpSpPr>
      <p:grpSpPr>
        <a:xfrm>
          <a:off x="0" y="0"/>
          <a:ext cx="0" cy="0"/>
          <a:chOff x="0" y="0"/>
          <a:chExt cx="0" cy="0"/>
        </a:xfrm>
      </p:grpSpPr>
      <p:pic>
        <p:nvPicPr>
          <p:cNvPr id="2366" name="Google Shape;2366;p327"/>
          <p:cNvPicPr preferRelativeResize="0"/>
          <p:nvPr/>
        </p:nvPicPr>
        <p:blipFill rotWithShape="1">
          <a:blip r:embed="rId2">
            <a:alphaModFix/>
          </a:blip>
          <a:srcRect b="39" l="0" r="0" t="29"/>
          <a:stretch/>
        </p:blipFill>
        <p:spPr>
          <a:xfrm>
            <a:off x="-5" y="-11"/>
            <a:ext cx="12188952" cy="6858002"/>
          </a:xfrm>
          <a:prstGeom prst="rect">
            <a:avLst/>
          </a:prstGeom>
          <a:noFill/>
          <a:ln>
            <a:noFill/>
          </a:ln>
        </p:spPr>
      </p:pic>
      <p:sp>
        <p:nvSpPr>
          <p:cNvPr id="2367" name="Google Shape;2367;p327"/>
          <p:cNvSpPr txBox="1"/>
          <p:nvPr>
            <p:ph type="title"/>
          </p:nvPr>
        </p:nvSpPr>
        <p:spPr>
          <a:xfrm>
            <a:off x="618800" y="2495600"/>
            <a:ext cx="6231300" cy="1866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6400"/>
              <a:buNone/>
              <a:defRPr>
                <a:solidFill>
                  <a:schemeClr val="lt1"/>
                </a:solidFill>
              </a:defRPr>
            </a:lvl1pPr>
            <a:lvl2pPr lvl="1" rtl="0">
              <a:spcBef>
                <a:spcPts val="0"/>
              </a:spcBef>
              <a:spcAft>
                <a:spcPts val="0"/>
              </a:spcAft>
              <a:buClr>
                <a:schemeClr val="lt1"/>
              </a:buClr>
              <a:buSzPts val="6400"/>
              <a:buNone/>
              <a:defRPr>
                <a:solidFill>
                  <a:schemeClr val="lt1"/>
                </a:solidFill>
              </a:defRPr>
            </a:lvl2pPr>
            <a:lvl3pPr lvl="2" rtl="0">
              <a:spcBef>
                <a:spcPts val="0"/>
              </a:spcBef>
              <a:spcAft>
                <a:spcPts val="0"/>
              </a:spcAft>
              <a:buClr>
                <a:schemeClr val="lt1"/>
              </a:buClr>
              <a:buSzPts val="6400"/>
              <a:buNone/>
              <a:defRPr>
                <a:solidFill>
                  <a:schemeClr val="lt1"/>
                </a:solidFill>
              </a:defRPr>
            </a:lvl3pPr>
            <a:lvl4pPr lvl="3" rtl="0">
              <a:spcBef>
                <a:spcPts val="0"/>
              </a:spcBef>
              <a:spcAft>
                <a:spcPts val="0"/>
              </a:spcAft>
              <a:buClr>
                <a:schemeClr val="lt1"/>
              </a:buClr>
              <a:buSzPts val="6400"/>
              <a:buNone/>
              <a:defRPr>
                <a:solidFill>
                  <a:schemeClr val="lt1"/>
                </a:solidFill>
              </a:defRPr>
            </a:lvl4pPr>
            <a:lvl5pPr lvl="4" rtl="0">
              <a:spcBef>
                <a:spcPts val="0"/>
              </a:spcBef>
              <a:spcAft>
                <a:spcPts val="0"/>
              </a:spcAft>
              <a:buClr>
                <a:schemeClr val="lt1"/>
              </a:buClr>
              <a:buSzPts val="6400"/>
              <a:buNone/>
              <a:defRPr>
                <a:solidFill>
                  <a:schemeClr val="lt1"/>
                </a:solidFill>
              </a:defRPr>
            </a:lvl5pPr>
            <a:lvl6pPr lvl="5" rtl="0">
              <a:spcBef>
                <a:spcPts val="0"/>
              </a:spcBef>
              <a:spcAft>
                <a:spcPts val="0"/>
              </a:spcAft>
              <a:buClr>
                <a:schemeClr val="lt1"/>
              </a:buClr>
              <a:buSzPts val="6400"/>
              <a:buNone/>
              <a:defRPr>
                <a:solidFill>
                  <a:schemeClr val="lt1"/>
                </a:solidFill>
              </a:defRPr>
            </a:lvl6pPr>
            <a:lvl7pPr lvl="6" rtl="0">
              <a:spcBef>
                <a:spcPts val="0"/>
              </a:spcBef>
              <a:spcAft>
                <a:spcPts val="0"/>
              </a:spcAft>
              <a:buClr>
                <a:schemeClr val="lt1"/>
              </a:buClr>
              <a:buSzPts val="6400"/>
              <a:buNone/>
              <a:defRPr>
                <a:solidFill>
                  <a:schemeClr val="lt1"/>
                </a:solidFill>
              </a:defRPr>
            </a:lvl7pPr>
            <a:lvl8pPr lvl="7" rtl="0">
              <a:spcBef>
                <a:spcPts val="0"/>
              </a:spcBef>
              <a:spcAft>
                <a:spcPts val="0"/>
              </a:spcAft>
              <a:buClr>
                <a:schemeClr val="lt1"/>
              </a:buClr>
              <a:buSzPts val="6400"/>
              <a:buNone/>
              <a:defRPr>
                <a:solidFill>
                  <a:schemeClr val="lt1"/>
                </a:solidFill>
              </a:defRPr>
            </a:lvl8pPr>
            <a:lvl9pPr lvl="8" rtl="0">
              <a:spcBef>
                <a:spcPts val="0"/>
              </a:spcBef>
              <a:spcAft>
                <a:spcPts val="0"/>
              </a:spcAft>
              <a:buClr>
                <a:schemeClr val="lt1"/>
              </a:buClr>
              <a:buSzPts val="6400"/>
              <a:buNone/>
              <a:defRPr>
                <a:solidFill>
                  <a:schemeClr val="lt1"/>
                </a:solidFill>
              </a:defRPr>
            </a:lvl9pPr>
          </a:lstStyle>
          <a:p/>
        </p:txBody>
      </p:sp>
      <p:pic>
        <p:nvPicPr>
          <p:cNvPr id="2368" name="Google Shape;2368;p327"/>
          <p:cNvPicPr preferRelativeResize="0"/>
          <p:nvPr/>
        </p:nvPicPr>
        <p:blipFill rotWithShape="1">
          <a:blip r:embed="rId3">
            <a:alphaModFix/>
          </a:blip>
          <a:srcRect b="5052" l="0" r="0" t="5052"/>
          <a:stretch/>
        </p:blipFill>
        <p:spPr>
          <a:xfrm>
            <a:off x="338413" y="6373368"/>
            <a:ext cx="1371950" cy="323306"/>
          </a:xfrm>
          <a:prstGeom prst="rect">
            <a:avLst/>
          </a:prstGeom>
          <a:noFill/>
          <a:ln>
            <a:noFill/>
          </a:ln>
        </p:spPr>
      </p:pic>
      <p:sp>
        <p:nvSpPr>
          <p:cNvPr id="2369" name="Google Shape;2369;p327"/>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lt1"/>
                </a:solidFill>
              </a:rPr>
              <a:t>Copyright © 2023, Collibra. All rights reserved.</a:t>
            </a:r>
            <a:endParaRPr sz="1900">
              <a:solidFill>
                <a:schemeClr val="lt1"/>
              </a:solidFill>
            </a:endParaRPr>
          </a:p>
        </p:txBody>
      </p:sp>
      <p:sp>
        <p:nvSpPr>
          <p:cNvPr id="2370" name="Google Shape;2370;p327"/>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pic>
        <p:nvPicPr>
          <p:cNvPr id="2371" name="Google Shape;2371;p327"/>
          <p:cNvPicPr preferRelativeResize="0"/>
          <p:nvPr/>
        </p:nvPicPr>
        <p:blipFill>
          <a:blip r:embed="rId4">
            <a:alphaModFix/>
          </a:blip>
          <a:stretch>
            <a:fillRect/>
          </a:stretch>
        </p:blipFill>
        <p:spPr>
          <a:xfrm>
            <a:off x="6978633" y="-2394467"/>
            <a:ext cx="3677482" cy="3677482"/>
          </a:xfrm>
          <a:prstGeom prst="rect">
            <a:avLst/>
          </a:prstGeom>
          <a:noFill/>
          <a:ln>
            <a:noFill/>
          </a:ln>
        </p:spPr>
      </p:pic>
      <p:pic>
        <p:nvPicPr>
          <p:cNvPr id="2372" name="Google Shape;2372;p327"/>
          <p:cNvPicPr preferRelativeResize="0"/>
          <p:nvPr/>
        </p:nvPicPr>
        <p:blipFill>
          <a:blip r:embed="rId5">
            <a:alphaModFix/>
          </a:blip>
          <a:stretch>
            <a:fillRect/>
          </a:stretch>
        </p:blipFill>
        <p:spPr>
          <a:xfrm>
            <a:off x="2292667" y="4653900"/>
            <a:ext cx="4283762" cy="4283762"/>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forest">
  <p:cSld name="CUSTOM_1_1_1_1_1_1_1_2_1">
    <p:bg>
      <p:bgPr>
        <a:solidFill>
          <a:schemeClr val="lt1"/>
        </a:solidFill>
      </p:bgPr>
    </p:bg>
    <p:spTree>
      <p:nvGrpSpPr>
        <p:cNvPr id="2373" name="Shape 2373"/>
        <p:cNvGrpSpPr/>
        <p:nvPr/>
      </p:nvGrpSpPr>
      <p:grpSpPr>
        <a:xfrm>
          <a:off x="0" y="0"/>
          <a:ext cx="0" cy="0"/>
          <a:chOff x="0" y="0"/>
          <a:chExt cx="0" cy="0"/>
        </a:xfrm>
      </p:grpSpPr>
      <p:pic>
        <p:nvPicPr>
          <p:cNvPr id="2374" name="Google Shape;2374;p328"/>
          <p:cNvPicPr preferRelativeResize="0"/>
          <p:nvPr/>
        </p:nvPicPr>
        <p:blipFill rotWithShape="1">
          <a:blip r:embed="rId2">
            <a:alphaModFix/>
          </a:blip>
          <a:srcRect b="9" l="0" r="0" t="9"/>
          <a:stretch/>
        </p:blipFill>
        <p:spPr>
          <a:xfrm>
            <a:off x="-5" y="-11"/>
            <a:ext cx="12188952" cy="6858002"/>
          </a:xfrm>
          <a:prstGeom prst="rect">
            <a:avLst/>
          </a:prstGeom>
          <a:noFill/>
          <a:ln>
            <a:noFill/>
          </a:ln>
        </p:spPr>
      </p:pic>
      <p:sp>
        <p:nvSpPr>
          <p:cNvPr id="2375" name="Google Shape;2375;p328"/>
          <p:cNvSpPr txBox="1"/>
          <p:nvPr>
            <p:ph type="title"/>
          </p:nvPr>
        </p:nvSpPr>
        <p:spPr>
          <a:xfrm>
            <a:off x="618800" y="2495600"/>
            <a:ext cx="6231300" cy="1866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6400"/>
              <a:buNone/>
              <a:defRPr>
                <a:solidFill>
                  <a:schemeClr val="accent1"/>
                </a:solidFill>
              </a:defRPr>
            </a:lvl1pPr>
            <a:lvl2pPr lvl="1" rtl="0">
              <a:spcBef>
                <a:spcPts val="0"/>
              </a:spcBef>
              <a:spcAft>
                <a:spcPts val="0"/>
              </a:spcAft>
              <a:buClr>
                <a:schemeClr val="lt1"/>
              </a:buClr>
              <a:buSzPts val="6400"/>
              <a:buNone/>
              <a:defRPr>
                <a:solidFill>
                  <a:schemeClr val="lt1"/>
                </a:solidFill>
              </a:defRPr>
            </a:lvl2pPr>
            <a:lvl3pPr lvl="2" rtl="0">
              <a:spcBef>
                <a:spcPts val="0"/>
              </a:spcBef>
              <a:spcAft>
                <a:spcPts val="0"/>
              </a:spcAft>
              <a:buClr>
                <a:schemeClr val="lt1"/>
              </a:buClr>
              <a:buSzPts val="6400"/>
              <a:buNone/>
              <a:defRPr>
                <a:solidFill>
                  <a:schemeClr val="lt1"/>
                </a:solidFill>
              </a:defRPr>
            </a:lvl3pPr>
            <a:lvl4pPr lvl="3" rtl="0">
              <a:spcBef>
                <a:spcPts val="0"/>
              </a:spcBef>
              <a:spcAft>
                <a:spcPts val="0"/>
              </a:spcAft>
              <a:buClr>
                <a:schemeClr val="lt1"/>
              </a:buClr>
              <a:buSzPts val="6400"/>
              <a:buNone/>
              <a:defRPr>
                <a:solidFill>
                  <a:schemeClr val="lt1"/>
                </a:solidFill>
              </a:defRPr>
            </a:lvl4pPr>
            <a:lvl5pPr lvl="4" rtl="0">
              <a:spcBef>
                <a:spcPts val="0"/>
              </a:spcBef>
              <a:spcAft>
                <a:spcPts val="0"/>
              </a:spcAft>
              <a:buClr>
                <a:schemeClr val="lt1"/>
              </a:buClr>
              <a:buSzPts val="6400"/>
              <a:buNone/>
              <a:defRPr>
                <a:solidFill>
                  <a:schemeClr val="lt1"/>
                </a:solidFill>
              </a:defRPr>
            </a:lvl5pPr>
            <a:lvl6pPr lvl="5" rtl="0">
              <a:spcBef>
                <a:spcPts val="0"/>
              </a:spcBef>
              <a:spcAft>
                <a:spcPts val="0"/>
              </a:spcAft>
              <a:buClr>
                <a:schemeClr val="lt1"/>
              </a:buClr>
              <a:buSzPts val="6400"/>
              <a:buNone/>
              <a:defRPr>
                <a:solidFill>
                  <a:schemeClr val="lt1"/>
                </a:solidFill>
              </a:defRPr>
            </a:lvl6pPr>
            <a:lvl7pPr lvl="6" rtl="0">
              <a:spcBef>
                <a:spcPts val="0"/>
              </a:spcBef>
              <a:spcAft>
                <a:spcPts val="0"/>
              </a:spcAft>
              <a:buClr>
                <a:schemeClr val="lt1"/>
              </a:buClr>
              <a:buSzPts val="6400"/>
              <a:buNone/>
              <a:defRPr>
                <a:solidFill>
                  <a:schemeClr val="lt1"/>
                </a:solidFill>
              </a:defRPr>
            </a:lvl7pPr>
            <a:lvl8pPr lvl="7" rtl="0">
              <a:spcBef>
                <a:spcPts val="0"/>
              </a:spcBef>
              <a:spcAft>
                <a:spcPts val="0"/>
              </a:spcAft>
              <a:buClr>
                <a:schemeClr val="lt1"/>
              </a:buClr>
              <a:buSzPts val="6400"/>
              <a:buNone/>
              <a:defRPr>
                <a:solidFill>
                  <a:schemeClr val="lt1"/>
                </a:solidFill>
              </a:defRPr>
            </a:lvl8pPr>
            <a:lvl9pPr lvl="8" rtl="0">
              <a:spcBef>
                <a:spcPts val="0"/>
              </a:spcBef>
              <a:spcAft>
                <a:spcPts val="0"/>
              </a:spcAft>
              <a:buClr>
                <a:schemeClr val="lt1"/>
              </a:buClr>
              <a:buSzPts val="6400"/>
              <a:buNone/>
              <a:defRPr>
                <a:solidFill>
                  <a:schemeClr val="lt1"/>
                </a:solidFill>
              </a:defRPr>
            </a:lvl9pPr>
          </a:lstStyle>
          <a:p/>
        </p:txBody>
      </p:sp>
      <p:pic>
        <p:nvPicPr>
          <p:cNvPr id="2376" name="Google Shape;2376;p328"/>
          <p:cNvPicPr preferRelativeResize="0"/>
          <p:nvPr/>
        </p:nvPicPr>
        <p:blipFill rotWithShape="1">
          <a:blip r:embed="rId3">
            <a:alphaModFix/>
          </a:blip>
          <a:srcRect b="5132" l="0" r="0" t="5132"/>
          <a:stretch/>
        </p:blipFill>
        <p:spPr>
          <a:xfrm>
            <a:off x="338413" y="6373368"/>
            <a:ext cx="1371950" cy="323306"/>
          </a:xfrm>
          <a:prstGeom prst="rect">
            <a:avLst/>
          </a:prstGeom>
          <a:noFill/>
          <a:ln>
            <a:noFill/>
          </a:ln>
        </p:spPr>
      </p:pic>
      <p:sp>
        <p:nvSpPr>
          <p:cNvPr id="2377" name="Google Shape;2377;p328"/>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378" name="Google Shape;2378;p328"/>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Subtitle ">
  <p:cSld name="TITLE_AND_BODY_8_1">
    <p:bg>
      <p:bgPr>
        <a:solidFill>
          <a:schemeClr val="accent1"/>
        </a:solidFill>
      </p:bgPr>
    </p:bg>
    <p:spTree>
      <p:nvGrpSpPr>
        <p:cNvPr id="2379" name="Shape 2379"/>
        <p:cNvGrpSpPr/>
        <p:nvPr/>
      </p:nvGrpSpPr>
      <p:grpSpPr>
        <a:xfrm>
          <a:off x="0" y="0"/>
          <a:ext cx="0" cy="0"/>
          <a:chOff x="0" y="0"/>
          <a:chExt cx="0" cy="0"/>
        </a:xfrm>
      </p:grpSpPr>
      <p:sp>
        <p:nvSpPr>
          <p:cNvPr id="2380" name="Google Shape;2380;p329"/>
          <p:cNvSpPr txBox="1"/>
          <p:nvPr>
            <p:ph type="title"/>
          </p:nvPr>
        </p:nvSpPr>
        <p:spPr>
          <a:xfrm>
            <a:off x="441433"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pic>
        <p:nvPicPr>
          <p:cNvPr id="2381" name="Google Shape;2381;p329"/>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382" name="Google Shape;2382;p329"/>
          <p:cNvSpPr txBox="1"/>
          <p:nvPr>
            <p:ph idx="1" type="subTitle"/>
          </p:nvPr>
        </p:nvSpPr>
        <p:spPr>
          <a:xfrm>
            <a:off x="518900" y="898833"/>
            <a:ext cx="11107500" cy="456300"/>
          </a:xfrm>
          <a:prstGeom prst="rect">
            <a:avLst/>
          </a:prstGeom>
        </p:spPr>
        <p:txBody>
          <a:bodyPr anchorCtr="0" anchor="t" bIns="0" lIns="0" spcFirstLastPara="1" rIns="0" wrap="square" tIns="0">
            <a:noAutofit/>
          </a:bodyPr>
          <a:lstStyle>
            <a:lvl1pPr lvl="0" rtl="0">
              <a:spcBef>
                <a:spcPts val="0"/>
              </a:spcBef>
              <a:spcAft>
                <a:spcPts val="0"/>
              </a:spcAft>
              <a:buClr>
                <a:srgbClr val="71BE00"/>
              </a:buClr>
              <a:buSzPts val="1900"/>
              <a:buNone/>
              <a:defRPr>
                <a:solidFill>
                  <a:srgbClr val="71BE00"/>
                </a:solidFill>
              </a:defRPr>
            </a:lvl1pPr>
            <a:lvl2pPr lvl="1" rtl="0">
              <a:spcBef>
                <a:spcPts val="0"/>
              </a:spcBef>
              <a:spcAft>
                <a:spcPts val="0"/>
              </a:spcAft>
              <a:buClr>
                <a:srgbClr val="71BE00"/>
              </a:buClr>
              <a:buSzPts val="1500"/>
              <a:buNone/>
              <a:defRPr>
                <a:solidFill>
                  <a:srgbClr val="71BE00"/>
                </a:solidFill>
              </a:defRPr>
            </a:lvl2pPr>
            <a:lvl3pPr lvl="2" rtl="0">
              <a:spcBef>
                <a:spcPts val="0"/>
              </a:spcBef>
              <a:spcAft>
                <a:spcPts val="0"/>
              </a:spcAft>
              <a:buClr>
                <a:srgbClr val="71BE00"/>
              </a:buClr>
              <a:buSzPts val="1600"/>
              <a:buNone/>
              <a:defRPr>
                <a:solidFill>
                  <a:srgbClr val="71BE00"/>
                </a:solidFill>
              </a:defRPr>
            </a:lvl3pPr>
            <a:lvl4pPr lvl="3" rtl="0">
              <a:spcBef>
                <a:spcPts val="0"/>
              </a:spcBef>
              <a:spcAft>
                <a:spcPts val="0"/>
              </a:spcAft>
              <a:buClr>
                <a:srgbClr val="71BE00"/>
              </a:buClr>
              <a:buSzPts val="2400"/>
              <a:buNone/>
              <a:defRPr>
                <a:solidFill>
                  <a:srgbClr val="71BE00"/>
                </a:solidFill>
              </a:defRPr>
            </a:lvl4pPr>
            <a:lvl5pPr lvl="4" rtl="0">
              <a:spcBef>
                <a:spcPts val="0"/>
              </a:spcBef>
              <a:spcAft>
                <a:spcPts val="0"/>
              </a:spcAft>
              <a:buClr>
                <a:srgbClr val="71BE00"/>
              </a:buClr>
              <a:buSzPts val="2100"/>
              <a:buNone/>
              <a:defRPr>
                <a:solidFill>
                  <a:srgbClr val="71BE00"/>
                </a:solidFill>
              </a:defRPr>
            </a:lvl5pPr>
            <a:lvl6pPr lvl="5" rtl="0">
              <a:spcBef>
                <a:spcPts val="0"/>
              </a:spcBef>
              <a:spcAft>
                <a:spcPts val="0"/>
              </a:spcAft>
              <a:buClr>
                <a:srgbClr val="71BE00"/>
              </a:buClr>
              <a:buSzPts val="1900"/>
              <a:buNone/>
              <a:defRPr>
                <a:solidFill>
                  <a:srgbClr val="71BE00"/>
                </a:solidFill>
              </a:defRPr>
            </a:lvl6pPr>
            <a:lvl7pPr lvl="6" rtl="0">
              <a:spcBef>
                <a:spcPts val="0"/>
              </a:spcBef>
              <a:spcAft>
                <a:spcPts val="0"/>
              </a:spcAft>
              <a:buClr>
                <a:srgbClr val="71BE00"/>
              </a:buClr>
              <a:buSzPts val="1600"/>
              <a:buNone/>
              <a:defRPr>
                <a:solidFill>
                  <a:srgbClr val="71BE00"/>
                </a:solidFill>
              </a:defRPr>
            </a:lvl7pPr>
            <a:lvl8pPr lvl="7" rtl="0">
              <a:spcBef>
                <a:spcPts val="0"/>
              </a:spcBef>
              <a:spcAft>
                <a:spcPts val="0"/>
              </a:spcAft>
              <a:buClr>
                <a:srgbClr val="71BE00"/>
              </a:buClr>
              <a:buSzPts val="1300"/>
              <a:buNone/>
              <a:defRPr>
                <a:solidFill>
                  <a:srgbClr val="71BE00"/>
                </a:solidFill>
              </a:defRPr>
            </a:lvl8pPr>
            <a:lvl9pPr lvl="8" rtl="0">
              <a:spcBef>
                <a:spcPts val="0"/>
              </a:spcBef>
              <a:spcAft>
                <a:spcPts val="0"/>
              </a:spcAft>
              <a:buClr>
                <a:srgbClr val="71BE00"/>
              </a:buClr>
              <a:buSzPts val="900"/>
              <a:buNone/>
              <a:defRPr>
                <a:solidFill>
                  <a:srgbClr val="71BE00"/>
                </a:solidFill>
              </a:defRPr>
            </a:lvl9pPr>
          </a:lstStyle>
          <a:p/>
        </p:txBody>
      </p:sp>
      <p:sp>
        <p:nvSpPr>
          <p:cNvPr id="2383" name="Google Shape;2383;p329"/>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384" name="Google Shape;2384;p329"/>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OBJECT_1_1">
    <p:bg>
      <p:bgPr>
        <a:solidFill>
          <a:schemeClr val="dk1"/>
        </a:solidFill>
      </p:bgPr>
    </p:bg>
    <p:spTree>
      <p:nvGrpSpPr>
        <p:cNvPr id="270" name="Shape 270"/>
        <p:cNvGrpSpPr/>
        <p:nvPr/>
      </p:nvGrpSpPr>
      <p:grpSpPr>
        <a:xfrm>
          <a:off x="0" y="0"/>
          <a:ext cx="0" cy="0"/>
          <a:chOff x="0" y="0"/>
          <a:chExt cx="0" cy="0"/>
        </a:xfrm>
      </p:grpSpPr>
      <p:sp>
        <p:nvSpPr>
          <p:cNvPr id="271" name="Google Shape;271;p3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2" name="Google Shape;272;p3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p:txBody>
      </p:sp>
      <p:sp>
        <p:nvSpPr>
          <p:cNvPr id="273" name="Google Shape;273;p3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pic>
        <p:nvPicPr>
          <p:cNvPr id="274" name="Google Shape;274;p34"/>
          <p:cNvPicPr preferRelativeResize="0"/>
          <p:nvPr/>
        </p:nvPicPr>
        <p:blipFill>
          <a:blip r:embed="rId2">
            <a:alphaModFix/>
          </a:blip>
          <a:stretch>
            <a:fillRect/>
          </a:stretch>
        </p:blipFill>
        <p:spPr>
          <a:xfrm>
            <a:off x="761991" y="6442164"/>
            <a:ext cx="678975" cy="230366"/>
          </a:xfrm>
          <a:prstGeom prst="rect">
            <a:avLst/>
          </a:prstGeom>
          <a:noFill/>
          <a:ln>
            <a:noFill/>
          </a:ln>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
  <p:cSld name="TITLE_AND_BODY_5">
    <p:bg>
      <p:bgPr>
        <a:solidFill>
          <a:schemeClr val="accent1"/>
        </a:solidFill>
      </p:bgPr>
    </p:bg>
    <p:spTree>
      <p:nvGrpSpPr>
        <p:cNvPr id="2385" name="Shape 2385"/>
        <p:cNvGrpSpPr/>
        <p:nvPr/>
      </p:nvGrpSpPr>
      <p:grpSpPr>
        <a:xfrm>
          <a:off x="0" y="0"/>
          <a:ext cx="0" cy="0"/>
          <a:chOff x="0" y="0"/>
          <a:chExt cx="0" cy="0"/>
        </a:xfrm>
      </p:grpSpPr>
      <p:sp>
        <p:nvSpPr>
          <p:cNvPr id="2386" name="Google Shape;2386;p330"/>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387" name="Google Shape;2387;p330"/>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388" name="Google Shape;2388;p330"/>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389" name="Google Shape;2389;p330"/>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13">
  <p:cSld name="CUSTOM_2_1_3">
    <p:bg>
      <p:bgPr>
        <a:gradFill>
          <a:gsLst>
            <a:gs pos="0">
              <a:srgbClr val="006EC2"/>
            </a:gs>
            <a:gs pos="100000">
              <a:srgbClr val="002B40"/>
            </a:gs>
          </a:gsLst>
          <a:lin ang="1801379" scaled="0"/>
        </a:gradFill>
      </p:bgPr>
    </p:bg>
    <p:spTree>
      <p:nvGrpSpPr>
        <p:cNvPr id="2390" name="Shape 2390"/>
        <p:cNvGrpSpPr/>
        <p:nvPr/>
      </p:nvGrpSpPr>
      <p:grpSpPr>
        <a:xfrm>
          <a:off x="0" y="0"/>
          <a:ext cx="0" cy="0"/>
          <a:chOff x="0" y="0"/>
          <a:chExt cx="0" cy="0"/>
        </a:xfrm>
      </p:grpSpPr>
      <p:pic>
        <p:nvPicPr>
          <p:cNvPr id="2391" name="Google Shape;2391;p331"/>
          <p:cNvPicPr preferRelativeResize="0"/>
          <p:nvPr/>
        </p:nvPicPr>
        <p:blipFill>
          <a:blip r:embed="rId2">
            <a:alphaModFix/>
          </a:blip>
          <a:stretch>
            <a:fillRect/>
          </a:stretch>
        </p:blipFill>
        <p:spPr>
          <a:xfrm>
            <a:off x="0" y="0"/>
            <a:ext cx="12188954" cy="6900673"/>
          </a:xfrm>
          <a:prstGeom prst="rect">
            <a:avLst/>
          </a:prstGeom>
          <a:noFill/>
          <a:ln>
            <a:noFill/>
          </a:ln>
        </p:spPr>
      </p:pic>
      <p:pic>
        <p:nvPicPr>
          <p:cNvPr id="2392" name="Google Shape;2392;p331"/>
          <p:cNvPicPr preferRelativeResize="0"/>
          <p:nvPr/>
        </p:nvPicPr>
        <p:blipFill>
          <a:blip r:embed="rId3">
            <a:alphaModFix/>
          </a:blip>
          <a:stretch>
            <a:fillRect/>
          </a:stretch>
        </p:blipFill>
        <p:spPr>
          <a:xfrm>
            <a:off x="6633600" y="2299667"/>
            <a:ext cx="5889760" cy="5878066"/>
          </a:xfrm>
          <a:prstGeom prst="rect">
            <a:avLst/>
          </a:prstGeom>
          <a:noFill/>
          <a:ln>
            <a:noFill/>
          </a:ln>
        </p:spPr>
      </p:pic>
      <p:sp>
        <p:nvSpPr>
          <p:cNvPr id="2393" name="Google Shape;2393;p331"/>
          <p:cNvSpPr txBox="1"/>
          <p:nvPr>
            <p:ph type="title"/>
          </p:nvPr>
        </p:nvSpPr>
        <p:spPr>
          <a:xfrm>
            <a:off x="618800" y="2567600"/>
            <a:ext cx="6910500" cy="1722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6400"/>
              <a:buNone/>
              <a:defRPr b="1" sz="6400">
                <a:solidFill>
                  <a:schemeClr val="lt1"/>
                </a:solidFill>
              </a:defRPr>
            </a:lvl1pPr>
            <a:lvl2pPr lvl="1" rtl="0">
              <a:spcBef>
                <a:spcPts val="0"/>
              </a:spcBef>
              <a:spcAft>
                <a:spcPts val="0"/>
              </a:spcAft>
              <a:buClr>
                <a:schemeClr val="lt1"/>
              </a:buClr>
              <a:buSzPts val="6400"/>
              <a:buNone/>
              <a:defRPr b="1" sz="6400">
                <a:solidFill>
                  <a:schemeClr val="lt1"/>
                </a:solidFill>
              </a:defRPr>
            </a:lvl2pPr>
            <a:lvl3pPr lvl="2" rtl="0">
              <a:spcBef>
                <a:spcPts val="0"/>
              </a:spcBef>
              <a:spcAft>
                <a:spcPts val="0"/>
              </a:spcAft>
              <a:buClr>
                <a:schemeClr val="lt1"/>
              </a:buClr>
              <a:buSzPts val="6400"/>
              <a:buNone/>
              <a:defRPr b="1" sz="6400">
                <a:solidFill>
                  <a:schemeClr val="lt1"/>
                </a:solidFill>
              </a:defRPr>
            </a:lvl3pPr>
            <a:lvl4pPr lvl="3" rtl="0">
              <a:spcBef>
                <a:spcPts val="0"/>
              </a:spcBef>
              <a:spcAft>
                <a:spcPts val="0"/>
              </a:spcAft>
              <a:buClr>
                <a:schemeClr val="lt1"/>
              </a:buClr>
              <a:buSzPts val="6400"/>
              <a:buNone/>
              <a:defRPr b="1" sz="6400">
                <a:solidFill>
                  <a:schemeClr val="lt1"/>
                </a:solidFill>
              </a:defRPr>
            </a:lvl4pPr>
            <a:lvl5pPr lvl="4" rtl="0">
              <a:spcBef>
                <a:spcPts val="0"/>
              </a:spcBef>
              <a:spcAft>
                <a:spcPts val="0"/>
              </a:spcAft>
              <a:buClr>
                <a:schemeClr val="lt1"/>
              </a:buClr>
              <a:buSzPts val="6400"/>
              <a:buNone/>
              <a:defRPr b="1" sz="6400">
                <a:solidFill>
                  <a:schemeClr val="lt1"/>
                </a:solidFill>
              </a:defRPr>
            </a:lvl5pPr>
            <a:lvl6pPr lvl="5" rtl="0">
              <a:spcBef>
                <a:spcPts val="0"/>
              </a:spcBef>
              <a:spcAft>
                <a:spcPts val="0"/>
              </a:spcAft>
              <a:buClr>
                <a:schemeClr val="lt1"/>
              </a:buClr>
              <a:buSzPts val="6400"/>
              <a:buNone/>
              <a:defRPr b="1" sz="6400">
                <a:solidFill>
                  <a:schemeClr val="lt1"/>
                </a:solidFill>
              </a:defRPr>
            </a:lvl6pPr>
            <a:lvl7pPr lvl="6" rtl="0">
              <a:spcBef>
                <a:spcPts val="0"/>
              </a:spcBef>
              <a:spcAft>
                <a:spcPts val="0"/>
              </a:spcAft>
              <a:buClr>
                <a:schemeClr val="lt1"/>
              </a:buClr>
              <a:buSzPts val="6400"/>
              <a:buNone/>
              <a:defRPr b="1" sz="6400">
                <a:solidFill>
                  <a:schemeClr val="lt1"/>
                </a:solidFill>
              </a:defRPr>
            </a:lvl7pPr>
            <a:lvl8pPr lvl="7" rtl="0">
              <a:spcBef>
                <a:spcPts val="0"/>
              </a:spcBef>
              <a:spcAft>
                <a:spcPts val="0"/>
              </a:spcAft>
              <a:buClr>
                <a:schemeClr val="lt1"/>
              </a:buClr>
              <a:buSzPts val="6400"/>
              <a:buNone/>
              <a:defRPr b="1" sz="6400">
                <a:solidFill>
                  <a:schemeClr val="lt1"/>
                </a:solidFill>
              </a:defRPr>
            </a:lvl8pPr>
            <a:lvl9pPr lvl="8" rtl="0">
              <a:spcBef>
                <a:spcPts val="0"/>
              </a:spcBef>
              <a:spcAft>
                <a:spcPts val="0"/>
              </a:spcAft>
              <a:buClr>
                <a:schemeClr val="lt1"/>
              </a:buClr>
              <a:buSzPts val="6400"/>
              <a:buNone/>
              <a:defRPr b="1" sz="6400">
                <a:solidFill>
                  <a:schemeClr val="lt1"/>
                </a:solidFill>
              </a:defRPr>
            </a:lvl9pPr>
          </a:lstStyle>
          <a:p/>
        </p:txBody>
      </p:sp>
      <p:pic>
        <p:nvPicPr>
          <p:cNvPr id="2394" name="Google Shape;2394;p331"/>
          <p:cNvPicPr preferRelativeResize="0"/>
          <p:nvPr/>
        </p:nvPicPr>
        <p:blipFill>
          <a:blip r:embed="rId4">
            <a:alphaModFix/>
          </a:blip>
          <a:stretch>
            <a:fillRect/>
          </a:stretch>
        </p:blipFill>
        <p:spPr>
          <a:xfrm>
            <a:off x="470467" y="484900"/>
            <a:ext cx="2141464" cy="503874"/>
          </a:xfrm>
          <a:prstGeom prst="rect">
            <a:avLst/>
          </a:prstGeom>
          <a:noFill/>
          <a:ln>
            <a:noFill/>
          </a:ln>
        </p:spPr>
      </p:pic>
      <p:sp>
        <p:nvSpPr>
          <p:cNvPr id="2395" name="Google Shape;2395;p331"/>
          <p:cNvSpPr txBox="1"/>
          <p:nvPr>
            <p:ph idx="1" type="body"/>
          </p:nvPr>
        </p:nvSpPr>
        <p:spPr>
          <a:xfrm>
            <a:off x="7629200" y="4387767"/>
            <a:ext cx="3746400" cy="504000"/>
          </a:xfrm>
          <a:prstGeom prst="rect">
            <a:avLst/>
          </a:prstGeom>
          <a:ln>
            <a:noFill/>
          </a:ln>
        </p:spPr>
        <p:txBody>
          <a:bodyPr anchorCtr="0" anchor="t" bIns="0" lIns="0" spcFirstLastPara="1" rIns="0" wrap="square" tIns="0">
            <a:noAutofit/>
          </a:bodyPr>
          <a:lstStyle>
            <a:lvl1pPr indent="-349250" lvl="0" marL="457200" rtl="0">
              <a:spcBef>
                <a:spcPts val="0"/>
              </a:spcBef>
              <a:spcAft>
                <a:spcPts val="0"/>
              </a:spcAft>
              <a:buClr>
                <a:schemeClr val="lt1"/>
              </a:buClr>
              <a:buSzPts val="1900"/>
              <a:buChar char="●"/>
              <a:defRPr sz="1900">
                <a:solidFill>
                  <a:schemeClr val="lt1"/>
                </a:solidFill>
              </a:defRPr>
            </a:lvl1pPr>
            <a:lvl2pPr indent="-323850" lvl="1" marL="914400" rtl="0">
              <a:spcBef>
                <a:spcPts val="0"/>
              </a:spcBef>
              <a:spcAft>
                <a:spcPts val="0"/>
              </a:spcAft>
              <a:buClr>
                <a:schemeClr val="lt1"/>
              </a:buClr>
              <a:buSzPts val="1500"/>
              <a:buChar char="○"/>
              <a:defRPr>
                <a:solidFill>
                  <a:schemeClr val="lt1"/>
                </a:solidFill>
              </a:defRPr>
            </a:lvl2pPr>
            <a:lvl3pPr indent="-349250" lvl="2" marL="1371600" rtl="0">
              <a:spcBef>
                <a:spcPts val="0"/>
              </a:spcBef>
              <a:spcAft>
                <a:spcPts val="0"/>
              </a:spcAft>
              <a:buClr>
                <a:schemeClr val="lt1"/>
              </a:buClr>
              <a:buSzPts val="1900"/>
              <a:buChar char="■"/>
              <a:defRPr sz="1900">
                <a:solidFill>
                  <a:schemeClr val="lt1"/>
                </a:solidFill>
              </a:defRPr>
            </a:lvl3pPr>
            <a:lvl4pPr indent="-349250" lvl="3" marL="1828800" rtl="0">
              <a:spcBef>
                <a:spcPts val="0"/>
              </a:spcBef>
              <a:spcAft>
                <a:spcPts val="0"/>
              </a:spcAft>
              <a:buClr>
                <a:schemeClr val="lt1"/>
              </a:buClr>
              <a:buSzPts val="1900"/>
              <a:buChar char="●"/>
              <a:defRPr sz="1900">
                <a:solidFill>
                  <a:schemeClr val="lt1"/>
                </a:solidFill>
              </a:defRPr>
            </a:lvl4pPr>
            <a:lvl5pPr indent="-349250" lvl="4" marL="2286000" rtl="0">
              <a:spcBef>
                <a:spcPts val="0"/>
              </a:spcBef>
              <a:spcAft>
                <a:spcPts val="0"/>
              </a:spcAft>
              <a:buClr>
                <a:schemeClr val="lt1"/>
              </a:buClr>
              <a:buSzPts val="1900"/>
              <a:buChar char="○"/>
              <a:defRPr sz="1900">
                <a:solidFill>
                  <a:schemeClr val="lt1"/>
                </a:solidFill>
              </a:defRPr>
            </a:lvl5pPr>
            <a:lvl6pPr indent="-349250" lvl="5" marL="2743200" rtl="0">
              <a:spcBef>
                <a:spcPts val="0"/>
              </a:spcBef>
              <a:spcAft>
                <a:spcPts val="0"/>
              </a:spcAft>
              <a:buClr>
                <a:schemeClr val="lt1"/>
              </a:buClr>
              <a:buSzPts val="1900"/>
              <a:buChar char="■"/>
              <a:defRPr>
                <a:solidFill>
                  <a:schemeClr val="lt1"/>
                </a:solidFill>
              </a:defRPr>
            </a:lvl6pPr>
            <a:lvl7pPr indent="-349250" lvl="6" marL="3200400" rtl="0">
              <a:spcBef>
                <a:spcPts val="0"/>
              </a:spcBef>
              <a:spcAft>
                <a:spcPts val="0"/>
              </a:spcAft>
              <a:buClr>
                <a:schemeClr val="lt1"/>
              </a:buClr>
              <a:buSzPts val="1900"/>
              <a:buChar char="●"/>
              <a:defRPr sz="1900">
                <a:solidFill>
                  <a:schemeClr val="lt1"/>
                </a:solidFill>
              </a:defRPr>
            </a:lvl7pPr>
            <a:lvl8pPr indent="-349250" lvl="7" marL="3657600" rtl="0">
              <a:spcBef>
                <a:spcPts val="0"/>
              </a:spcBef>
              <a:spcAft>
                <a:spcPts val="0"/>
              </a:spcAft>
              <a:buClr>
                <a:schemeClr val="lt1"/>
              </a:buClr>
              <a:buSzPts val="1900"/>
              <a:buChar char="○"/>
              <a:defRPr sz="1900">
                <a:solidFill>
                  <a:schemeClr val="lt1"/>
                </a:solidFill>
              </a:defRPr>
            </a:lvl8pPr>
            <a:lvl9pPr indent="-349250" lvl="8" marL="4114800" rtl="0">
              <a:spcBef>
                <a:spcPts val="0"/>
              </a:spcBef>
              <a:spcAft>
                <a:spcPts val="0"/>
              </a:spcAft>
              <a:buClr>
                <a:schemeClr val="lt1"/>
              </a:buClr>
              <a:buSzPts val="1900"/>
              <a:buChar char="■"/>
              <a:defRPr sz="1900">
                <a:solidFill>
                  <a:schemeClr val="lt1"/>
                </a:solidFill>
              </a:defRPr>
            </a:lvl9pPr>
          </a:lstStyle>
          <a:p/>
        </p:txBody>
      </p:sp>
      <p:sp>
        <p:nvSpPr>
          <p:cNvPr id="2396" name="Google Shape;2396;p331"/>
          <p:cNvSpPr txBox="1"/>
          <p:nvPr>
            <p:ph idx="2" type="body"/>
          </p:nvPr>
        </p:nvSpPr>
        <p:spPr>
          <a:xfrm>
            <a:off x="7629200" y="4918967"/>
            <a:ext cx="3746400" cy="379200"/>
          </a:xfrm>
          <a:prstGeom prst="rect">
            <a:avLst/>
          </a:prstGeom>
          <a:ln>
            <a:noFill/>
          </a:ln>
        </p:spPr>
        <p:txBody>
          <a:bodyPr anchorCtr="0" anchor="t" bIns="0" lIns="0" spcFirstLastPara="1" rIns="0" wrap="square" tIns="0">
            <a:noAutofit/>
          </a:bodyPr>
          <a:lstStyle>
            <a:lvl1pPr indent="-330200" lvl="0" marL="457200" rtl="0">
              <a:spcBef>
                <a:spcPts val="0"/>
              </a:spcBef>
              <a:spcAft>
                <a:spcPts val="0"/>
              </a:spcAft>
              <a:buClr>
                <a:srgbClr val="B6D8D1"/>
              </a:buClr>
              <a:buSzPts val="1600"/>
              <a:buChar char="●"/>
              <a:defRPr sz="1600">
                <a:solidFill>
                  <a:srgbClr val="B6D8D1"/>
                </a:solidFill>
              </a:defRPr>
            </a:lvl1pPr>
            <a:lvl2pPr indent="-330200" lvl="1" marL="914400" rtl="0">
              <a:spcBef>
                <a:spcPts val="0"/>
              </a:spcBef>
              <a:spcAft>
                <a:spcPts val="0"/>
              </a:spcAft>
              <a:buClr>
                <a:srgbClr val="B6D8D1"/>
              </a:buClr>
              <a:buSzPts val="1600"/>
              <a:buChar char="○"/>
              <a:defRPr sz="1600">
                <a:solidFill>
                  <a:srgbClr val="B6D8D1"/>
                </a:solidFill>
              </a:defRPr>
            </a:lvl2pPr>
            <a:lvl3pPr indent="-330200" lvl="2" marL="1371600" rtl="0">
              <a:spcBef>
                <a:spcPts val="0"/>
              </a:spcBef>
              <a:spcAft>
                <a:spcPts val="0"/>
              </a:spcAft>
              <a:buClr>
                <a:srgbClr val="B6D8D1"/>
              </a:buClr>
              <a:buSzPts val="1600"/>
              <a:buChar char="■"/>
              <a:defRPr>
                <a:solidFill>
                  <a:srgbClr val="B6D8D1"/>
                </a:solidFill>
              </a:defRPr>
            </a:lvl3pPr>
            <a:lvl4pPr indent="-330200" lvl="3" marL="1828800" rtl="0">
              <a:spcBef>
                <a:spcPts val="0"/>
              </a:spcBef>
              <a:spcAft>
                <a:spcPts val="0"/>
              </a:spcAft>
              <a:buClr>
                <a:srgbClr val="B6D8D1"/>
              </a:buClr>
              <a:buSzPts val="1600"/>
              <a:buChar char="●"/>
              <a:defRPr sz="1600">
                <a:solidFill>
                  <a:srgbClr val="B6D8D1"/>
                </a:solidFill>
              </a:defRPr>
            </a:lvl4pPr>
            <a:lvl5pPr indent="-330200" lvl="4" marL="2286000" rtl="0">
              <a:spcBef>
                <a:spcPts val="0"/>
              </a:spcBef>
              <a:spcAft>
                <a:spcPts val="0"/>
              </a:spcAft>
              <a:buClr>
                <a:srgbClr val="B6D8D1"/>
              </a:buClr>
              <a:buSzPts val="1600"/>
              <a:buChar char="○"/>
              <a:defRPr sz="1600">
                <a:solidFill>
                  <a:srgbClr val="B6D8D1"/>
                </a:solidFill>
              </a:defRPr>
            </a:lvl5pPr>
            <a:lvl6pPr indent="-330200" lvl="5" marL="2743200" rtl="0">
              <a:spcBef>
                <a:spcPts val="0"/>
              </a:spcBef>
              <a:spcAft>
                <a:spcPts val="0"/>
              </a:spcAft>
              <a:buClr>
                <a:srgbClr val="B6D8D1"/>
              </a:buClr>
              <a:buSzPts val="1600"/>
              <a:buChar char="■"/>
              <a:defRPr sz="1600">
                <a:solidFill>
                  <a:srgbClr val="B6D8D1"/>
                </a:solidFill>
              </a:defRPr>
            </a:lvl6pPr>
            <a:lvl7pPr indent="-330200" lvl="6" marL="3200400" rtl="0">
              <a:spcBef>
                <a:spcPts val="0"/>
              </a:spcBef>
              <a:spcAft>
                <a:spcPts val="0"/>
              </a:spcAft>
              <a:buClr>
                <a:srgbClr val="B6D8D1"/>
              </a:buClr>
              <a:buSzPts val="1600"/>
              <a:buChar char="●"/>
              <a:defRPr>
                <a:solidFill>
                  <a:srgbClr val="B6D8D1"/>
                </a:solidFill>
              </a:defRPr>
            </a:lvl7pPr>
            <a:lvl8pPr indent="-330200" lvl="7" marL="3657600" rtl="0">
              <a:spcBef>
                <a:spcPts val="0"/>
              </a:spcBef>
              <a:spcAft>
                <a:spcPts val="0"/>
              </a:spcAft>
              <a:buClr>
                <a:srgbClr val="B6D8D1"/>
              </a:buClr>
              <a:buSzPts val="1600"/>
              <a:buChar char="○"/>
              <a:defRPr sz="1600">
                <a:solidFill>
                  <a:srgbClr val="B6D8D1"/>
                </a:solidFill>
              </a:defRPr>
            </a:lvl8pPr>
            <a:lvl9pPr indent="-330200" lvl="8" marL="4114800" rtl="0">
              <a:spcBef>
                <a:spcPts val="0"/>
              </a:spcBef>
              <a:spcAft>
                <a:spcPts val="0"/>
              </a:spcAft>
              <a:buClr>
                <a:srgbClr val="B6D8D1"/>
              </a:buClr>
              <a:buSzPts val="1600"/>
              <a:buChar char="■"/>
              <a:defRPr sz="1600">
                <a:solidFill>
                  <a:srgbClr val="B6D8D1"/>
                </a:solidFill>
              </a:defRPr>
            </a:lvl9pPr>
          </a:lstStyle>
          <a:p/>
        </p:txBody>
      </p:sp>
      <p:sp>
        <p:nvSpPr>
          <p:cNvPr id="2397" name="Google Shape;2397;p331"/>
          <p:cNvSpPr txBox="1"/>
          <p:nvPr>
            <p:ph idx="3" type="body"/>
          </p:nvPr>
        </p:nvSpPr>
        <p:spPr>
          <a:xfrm>
            <a:off x="7629200" y="53253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B6D8D1"/>
              </a:buClr>
              <a:buSzPts val="1300"/>
              <a:buChar char="●"/>
              <a:defRPr sz="1300">
                <a:solidFill>
                  <a:srgbClr val="B6D8D1"/>
                </a:solidFill>
              </a:defRPr>
            </a:lvl1pPr>
            <a:lvl2pPr indent="-311150" lvl="1" marL="914400" rtl="0">
              <a:spcBef>
                <a:spcPts val="0"/>
              </a:spcBef>
              <a:spcAft>
                <a:spcPts val="0"/>
              </a:spcAft>
              <a:buClr>
                <a:srgbClr val="B6D8D1"/>
              </a:buClr>
              <a:buSzPts val="1300"/>
              <a:buChar char="○"/>
              <a:defRPr sz="1300">
                <a:solidFill>
                  <a:srgbClr val="B6D8D1"/>
                </a:solidFill>
              </a:defRPr>
            </a:lvl2pPr>
            <a:lvl3pPr indent="-311150" lvl="2" marL="1371600" rtl="0">
              <a:spcBef>
                <a:spcPts val="0"/>
              </a:spcBef>
              <a:spcAft>
                <a:spcPts val="0"/>
              </a:spcAft>
              <a:buClr>
                <a:srgbClr val="B6D8D1"/>
              </a:buClr>
              <a:buSzPts val="1300"/>
              <a:buChar char="■"/>
              <a:defRPr sz="1300">
                <a:solidFill>
                  <a:srgbClr val="B6D8D1"/>
                </a:solidFill>
              </a:defRPr>
            </a:lvl3pPr>
            <a:lvl4pPr indent="-311150" lvl="3" marL="1828800" rtl="0">
              <a:spcBef>
                <a:spcPts val="0"/>
              </a:spcBef>
              <a:spcAft>
                <a:spcPts val="0"/>
              </a:spcAft>
              <a:buClr>
                <a:srgbClr val="B6D8D1"/>
              </a:buClr>
              <a:buSzPts val="1300"/>
              <a:buChar char="●"/>
              <a:defRPr sz="1300">
                <a:solidFill>
                  <a:srgbClr val="B6D8D1"/>
                </a:solidFill>
              </a:defRPr>
            </a:lvl4pPr>
            <a:lvl5pPr indent="-311150" lvl="4" marL="2286000" rtl="0">
              <a:spcBef>
                <a:spcPts val="0"/>
              </a:spcBef>
              <a:spcAft>
                <a:spcPts val="0"/>
              </a:spcAft>
              <a:buClr>
                <a:srgbClr val="B6D8D1"/>
              </a:buClr>
              <a:buSzPts val="1300"/>
              <a:buChar char="○"/>
              <a:defRPr sz="1300">
                <a:solidFill>
                  <a:srgbClr val="B6D8D1"/>
                </a:solidFill>
              </a:defRPr>
            </a:lvl5pPr>
            <a:lvl6pPr indent="-311150" lvl="5" marL="2743200" rtl="0">
              <a:spcBef>
                <a:spcPts val="0"/>
              </a:spcBef>
              <a:spcAft>
                <a:spcPts val="0"/>
              </a:spcAft>
              <a:buClr>
                <a:srgbClr val="B6D8D1"/>
              </a:buClr>
              <a:buSzPts val="1300"/>
              <a:buChar char="■"/>
              <a:defRPr sz="1300">
                <a:solidFill>
                  <a:srgbClr val="B6D8D1"/>
                </a:solidFill>
              </a:defRPr>
            </a:lvl6pPr>
            <a:lvl7pPr indent="-311150" lvl="6" marL="3200400" rtl="0">
              <a:spcBef>
                <a:spcPts val="0"/>
              </a:spcBef>
              <a:spcAft>
                <a:spcPts val="0"/>
              </a:spcAft>
              <a:buClr>
                <a:srgbClr val="B6D8D1"/>
              </a:buClr>
              <a:buSzPts val="1300"/>
              <a:buChar char="●"/>
              <a:defRPr sz="1300">
                <a:solidFill>
                  <a:srgbClr val="B6D8D1"/>
                </a:solidFill>
              </a:defRPr>
            </a:lvl7pPr>
            <a:lvl8pPr indent="-311150" lvl="7" marL="3657600" rtl="0">
              <a:spcBef>
                <a:spcPts val="0"/>
              </a:spcBef>
              <a:spcAft>
                <a:spcPts val="0"/>
              </a:spcAft>
              <a:buClr>
                <a:srgbClr val="B6D8D1"/>
              </a:buClr>
              <a:buSzPts val="1300"/>
              <a:buChar char="○"/>
              <a:defRPr>
                <a:solidFill>
                  <a:srgbClr val="B6D8D1"/>
                </a:solidFill>
              </a:defRPr>
            </a:lvl8pPr>
            <a:lvl9pPr indent="-311150" lvl="8" marL="4114800" rtl="0">
              <a:spcBef>
                <a:spcPts val="0"/>
              </a:spcBef>
              <a:spcAft>
                <a:spcPts val="0"/>
              </a:spcAft>
              <a:buClr>
                <a:srgbClr val="B6D8D1"/>
              </a:buClr>
              <a:buSzPts val="1300"/>
              <a:buChar char="■"/>
              <a:defRPr sz="1300">
                <a:solidFill>
                  <a:srgbClr val="B6D8D1"/>
                </a:solidFill>
              </a:defRPr>
            </a:lvl9pPr>
          </a:lstStyle>
          <a:p/>
        </p:txBody>
      </p:sp>
      <p:sp>
        <p:nvSpPr>
          <p:cNvPr id="2398" name="Google Shape;2398;p331"/>
          <p:cNvSpPr txBox="1"/>
          <p:nvPr>
            <p:ph idx="4" type="body"/>
          </p:nvPr>
        </p:nvSpPr>
        <p:spPr>
          <a:xfrm>
            <a:off x="7629200" y="57317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B6D8D1"/>
              </a:buClr>
              <a:buSzPts val="1300"/>
              <a:buChar char="●"/>
              <a:defRPr sz="1300">
                <a:solidFill>
                  <a:srgbClr val="B6D8D1"/>
                </a:solidFill>
              </a:defRPr>
            </a:lvl1pPr>
            <a:lvl2pPr indent="-311150" lvl="1" marL="914400" rtl="0">
              <a:spcBef>
                <a:spcPts val="0"/>
              </a:spcBef>
              <a:spcAft>
                <a:spcPts val="0"/>
              </a:spcAft>
              <a:buClr>
                <a:srgbClr val="B6D8D1"/>
              </a:buClr>
              <a:buSzPts val="1300"/>
              <a:buChar char="○"/>
              <a:defRPr sz="1300">
                <a:solidFill>
                  <a:srgbClr val="B6D8D1"/>
                </a:solidFill>
              </a:defRPr>
            </a:lvl2pPr>
            <a:lvl3pPr indent="-311150" lvl="2" marL="1371600" rtl="0">
              <a:spcBef>
                <a:spcPts val="0"/>
              </a:spcBef>
              <a:spcAft>
                <a:spcPts val="0"/>
              </a:spcAft>
              <a:buClr>
                <a:srgbClr val="B6D8D1"/>
              </a:buClr>
              <a:buSzPts val="1300"/>
              <a:buChar char="■"/>
              <a:defRPr sz="1300">
                <a:solidFill>
                  <a:srgbClr val="B6D8D1"/>
                </a:solidFill>
              </a:defRPr>
            </a:lvl3pPr>
            <a:lvl4pPr indent="-311150" lvl="3" marL="1828800" rtl="0">
              <a:spcBef>
                <a:spcPts val="0"/>
              </a:spcBef>
              <a:spcAft>
                <a:spcPts val="0"/>
              </a:spcAft>
              <a:buClr>
                <a:srgbClr val="B6D8D1"/>
              </a:buClr>
              <a:buSzPts val="1300"/>
              <a:buChar char="●"/>
              <a:defRPr sz="1300">
                <a:solidFill>
                  <a:srgbClr val="B6D8D1"/>
                </a:solidFill>
              </a:defRPr>
            </a:lvl4pPr>
            <a:lvl5pPr indent="-311150" lvl="4" marL="2286000" rtl="0">
              <a:spcBef>
                <a:spcPts val="0"/>
              </a:spcBef>
              <a:spcAft>
                <a:spcPts val="0"/>
              </a:spcAft>
              <a:buClr>
                <a:srgbClr val="B6D8D1"/>
              </a:buClr>
              <a:buSzPts val="1300"/>
              <a:buChar char="○"/>
              <a:defRPr sz="1300">
                <a:solidFill>
                  <a:srgbClr val="B6D8D1"/>
                </a:solidFill>
              </a:defRPr>
            </a:lvl5pPr>
            <a:lvl6pPr indent="-311150" lvl="5" marL="2743200" rtl="0">
              <a:spcBef>
                <a:spcPts val="0"/>
              </a:spcBef>
              <a:spcAft>
                <a:spcPts val="0"/>
              </a:spcAft>
              <a:buClr>
                <a:srgbClr val="B6D8D1"/>
              </a:buClr>
              <a:buSzPts val="1300"/>
              <a:buChar char="■"/>
              <a:defRPr sz="1300">
                <a:solidFill>
                  <a:srgbClr val="B6D8D1"/>
                </a:solidFill>
              </a:defRPr>
            </a:lvl6pPr>
            <a:lvl7pPr indent="-311150" lvl="6" marL="3200400" rtl="0">
              <a:spcBef>
                <a:spcPts val="0"/>
              </a:spcBef>
              <a:spcAft>
                <a:spcPts val="0"/>
              </a:spcAft>
              <a:buClr>
                <a:srgbClr val="B6D8D1"/>
              </a:buClr>
              <a:buSzPts val="1300"/>
              <a:buChar char="●"/>
              <a:defRPr sz="1300">
                <a:solidFill>
                  <a:srgbClr val="B6D8D1"/>
                </a:solidFill>
              </a:defRPr>
            </a:lvl7pPr>
            <a:lvl8pPr indent="-311150" lvl="7" marL="3657600" rtl="0">
              <a:spcBef>
                <a:spcPts val="0"/>
              </a:spcBef>
              <a:spcAft>
                <a:spcPts val="0"/>
              </a:spcAft>
              <a:buClr>
                <a:srgbClr val="B6D8D1"/>
              </a:buClr>
              <a:buSzPts val="1300"/>
              <a:buChar char="○"/>
              <a:defRPr>
                <a:solidFill>
                  <a:srgbClr val="B6D8D1"/>
                </a:solidFill>
              </a:defRPr>
            </a:lvl8pPr>
            <a:lvl9pPr indent="-311150" lvl="8" marL="4114800" rtl="0">
              <a:spcBef>
                <a:spcPts val="0"/>
              </a:spcBef>
              <a:spcAft>
                <a:spcPts val="0"/>
              </a:spcAft>
              <a:buClr>
                <a:srgbClr val="B6D8D1"/>
              </a:buClr>
              <a:buSzPts val="1300"/>
              <a:buChar char="■"/>
              <a:defRPr sz="1300">
                <a:solidFill>
                  <a:srgbClr val="B6D8D1"/>
                </a:solidFill>
              </a:defRPr>
            </a:lvl9pPr>
          </a:lstStyle>
          <a:p/>
        </p:txBody>
      </p:sp>
      <p:sp>
        <p:nvSpPr>
          <p:cNvPr id="2399" name="Google Shape;2399;p331"/>
          <p:cNvSpPr txBox="1"/>
          <p:nvPr>
            <p:ph idx="5" type="body"/>
          </p:nvPr>
        </p:nvSpPr>
        <p:spPr>
          <a:xfrm>
            <a:off x="7629200" y="38013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chemeClr val="lt1"/>
              </a:buClr>
              <a:buSzPts val="1300"/>
              <a:buChar char="●"/>
              <a:defRPr sz="1300">
                <a:solidFill>
                  <a:schemeClr val="lt1"/>
                </a:solidFill>
              </a:defRPr>
            </a:lvl1pPr>
            <a:lvl2pPr indent="-311150" lvl="1" marL="914400" rtl="0">
              <a:spcBef>
                <a:spcPts val="0"/>
              </a:spcBef>
              <a:spcAft>
                <a:spcPts val="0"/>
              </a:spcAft>
              <a:buClr>
                <a:schemeClr val="lt1"/>
              </a:buClr>
              <a:buSzPts val="1300"/>
              <a:buChar char="○"/>
              <a:defRPr sz="1300">
                <a:solidFill>
                  <a:schemeClr val="lt1"/>
                </a:solidFill>
              </a:defRPr>
            </a:lvl2pPr>
            <a:lvl3pPr indent="-311150" lvl="2" marL="1371600" rtl="0">
              <a:spcBef>
                <a:spcPts val="0"/>
              </a:spcBef>
              <a:spcAft>
                <a:spcPts val="0"/>
              </a:spcAft>
              <a:buClr>
                <a:schemeClr val="lt1"/>
              </a:buClr>
              <a:buSzPts val="1300"/>
              <a:buChar char="■"/>
              <a:defRPr sz="1300">
                <a:solidFill>
                  <a:schemeClr val="lt1"/>
                </a:solidFill>
              </a:defRPr>
            </a:lvl3pPr>
            <a:lvl4pPr indent="-311150" lvl="3" marL="1828800" rtl="0">
              <a:spcBef>
                <a:spcPts val="0"/>
              </a:spcBef>
              <a:spcAft>
                <a:spcPts val="0"/>
              </a:spcAft>
              <a:buClr>
                <a:schemeClr val="lt1"/>
              </a:buClr>
              <a:buSzPts val="1300"/>
              <a:buChar char="●"/>
              <a:defRPr sz="1300">
                <a:solidFill>
                  <a:schemeClr val="lt1"/>
                </a:solidFill>
              </a:defRPr>
            </a:lvl4pPr>
            <a:lvl5pPr indent="-311150" lvl="4" marL="2286000" rtl="0">
              <a:spcBef>
                <a:spcPts val="0"/>
              </a:spcBef>
              <a:spcAft>
                <a:spcPts val="0"/>
              </a:spcAft>
              <a:buClr>
                <a:schemeClr val="lt1"/>
              </a:buClr>
              <a:buSzPts val="1300"/>
              <a:buChar char="○"/>
              <a:defRPr sz="1300">
                <a:solidFill>
                  <a:schemeClr val="lt1"/>
                </a:solidFill>
              </a:defRPr>
            </a:lvl5pPr>
            <a:lvl6pPr indent="-311150" lvl="5" marL="2743200" rtl="0">
              <a:spcBef>
                <a:spcPts val="0"/>
              </a:spcBef>
              <a:spcAft>
                <a:spcPts val="0"/>
              </a:spcAft>
              <a:buClr>
                <a:schemeClr val="lt1"/>
              </a:buClr>
              <a:buSzPts val="1300"/>
              <a:buChar char="■"/>
              <a:defRPr sz="1300">
                <a:solidFill>
                  <a:schemeClr val="lt1"/>
                </a:solidFill>
              </a:defRPr>
            </a:lvl6pPr>
            <a:lvl7pPr indent="-311150" lvl="6" marL="3200400" rtl="0">
              <a:spcBef>
                <a:spcPts val="0"/>
              </a:spcBef>
              <a:spcAft>
                <a:spcPts val="0"/>
              </a:spcAft>
              <a:buClr>
                <a:schemeClr val="lt1"/>
              </a:buClr>
              <a:buSzPts val="1300"/>
              <a:buChar char="●"/>
              <a:defRPr sz="1300">
                <a:solidFill>
                  <a:schemeClr val="lt1"/>
                </a:solidFill>
              </a:defRPr>
            </a:lvl7pPr>
            <a:lvl8pPr indent="-311150" lvl="7" marL="3657600" rtl="0">
              <a:spcBef>
                <a:spcPts val="0"/>
              </a:spcBef>
              <a:spcAft>
                <a:spcPts val="0"/>
              </a:spcAft>
              <a:buClr>
                <a:schemeClr val="lt1"/>
              </a:buClr>
              <a:buSzPts val="1300"/>
              <a:buChar char="○"/>
              <a:defRPr>
                <a:solidFill>
                  <a:schemeClr val="lt1"/>
                </a:solidFill>
              </a:defRPr>
            </a:lvl8pPr>
            <a:lvl9pPr indent="-311150" lvl="8" marL="4114800" rtl="0">
              <a:spcBef>
                <a:spcPts val="0"/>
              </a:spcBef>
              <a:spcAft>
                <a:spcPts val="0"/>
              </a:spcAft>
              <a:buClr>
                <a:schemeClr val="lt1"/>
              </a:buClr>
              <a:buSzPts val="1300"/>
              <a:buChar char="■"/>
              <a:defRPr sz="1300">
                <a:solidFill>
                  <a:schemeClr val="lt1"/>
                </a:solidFill>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p:cSld name="CUSTOM_2_1_3_2">
    <p:bg>
      <p:bgPr>
        <a:gradFill>
          <a:gsLst>
            <a:gs pos="0">
              <a:srgbClr val="006EC2"/>
            </a:gs>
            <a:gs pos="100000">
              <a:srgbClr val="002B40"/>
            </a:gs>
          </a:gsLst>
          <a:lin ang="1801379" scaled="0"/>
        </a:gradFill>
      </p:bgPr>
    </p:bg>
    <p:spTree>
      <p:nvGrpSpPr>
        <p:cNvPr id="2400" name="Shape 2400"/>
        <p:cNvGrpSpPr/>
        <p:nvPr/>
      </p:nvGrpSpPr>
      <p:grpSpPr>
        <a:xfrm>
          <a:off x="0" y="0"/>
          <a:ext cx="0" cy="0"/>
          <a:chOff x="0" y="0"/>
          <a:chExt cx="0" cy="0"/>
        </a:xfrm>
      </p:grpSpPr>
      <p:pic>
        <p:nvPicPr>
          <p:cNvPr id="2401" name="Google Shape;2401;p332"/>
          <p:cNvPicPr preferRelativeResize="0"/>
          <p:nvPr/>
        </p:nvPicPr>
        <p:blipFill>
          <a:blip r:embed="rId2">
            <a:alphaModFix/>
          </a:blip>
          <a:stretch>
            <a:fillRect/>
          </a:stretch>
        </p:blipFill>
        <p:spPr>
          <a:xfrm>
            <a:off x="0" y="0"/>
            <a:ext cx="12188954" cy="6900673"/>
          </a:xfrm>
          <a:prstGeom prst="rect">
            <a:avLst/>
          </a:prstGeom>
          <a:noFill/>
          <a:ln>
            <a:noFill/>
          </a:ln>
        </p:spPr>
      </p:pic>
      <p:sp>
        <p:nvSpPr>
          <p:cNvPr id="2402" name="Google Shape;2402;p332"/>
          <p:cNvSpPr txBox="1"/>
          <p:nvPr>
            <p:ph type="title"/>
          </p:nvPr>
        </p:nvSpPr>
        <p:spPr>
          <a:xfrm>
            <a:off x="618800" y="2567600"/>
            <a:ext cx="6910500" cy="1722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6400"/>
              <a:buNone/>
              <a:defRPr b="1" sz="6400">
                <a:solidFill>
                  <a:schemeClr val="lt1"/>
                </a:solidFill>
              </a:defRPr>
            </a:lvl1pPr>
            <a:lvl2pPr lvl="1" rtl="0">
              <a:spcBef>
                <a:spcPts val="0"/>
              </a:spcBef>
              <a:spcAft>
                <a:spcPts val="0"/>
              </a:spcAft>
              <a:buClr>
                <a:schemeClr val="lt1"/>
              </a:buClr>
              <a:buSzPts val="6400"/>
              <a:buNone/>
              <a:defRPr b="1" sz="6400">
                <a:solidFill>
                  <a:schemeClr val="lt1"/>
                </a:solidFill>
              </a:defRPr>
            </a:lvl2pPr>
            <a:lvl3pPr lvl="2" rtl="0">
              <a:spcBef>
                <a:spcPts val="0"/>
              </a:spcBef>
              <a:spcAft>
                <a:spcPts val="0"/>
              </a:spcAft>
              <a:buClr>
                <a:schemeClr val="lt1"/>
              </a:buClr>
              <a:buSzPts val="6400"/>
              <a:buNone/>
              <a:defRPr b="1" sz="6400">
                <a:solidFill>
                  <a:schemeClr val="lt1"/>
                </a:solidFill>
              </a:defRPr>
            </a:lvl3pPr>
            <a:lvl4pPr lvl="3" rtl="0">
              <a:spcBef>
                <a:spcPts val="0"/>
              </a:spcBef>
              <a:spcAft>
                <a:spcPts val="0"/>
              </a:spcAft>
              <a:buClr>
                <a:schemeClr val="lt1"/>
              </a:buClr>
              <a:buSzPts val="6400"/>
              <a:buNone/>
              <a:defRPr b="1" sz="6400">
                <a:solidFill>
                  <a:schemeClr val="lt1"/>
                </a:solidFill>
              </a:defRPr>
            </a:lvl4pPr>
            <a:lvl5pPr lvl="4" rtl="0">
              <a:spcBef>
                <a:spcPts val="0"/>
              </a:spcBef>
              <a:spcAft>
                <a:spcPts val="0"/>
              </a:spcAft>
              <a:buClr>
                <a:schemeClr val="lt1"/>
              </a:buClr>
              <a:buSzPts val="6400"/>
              <a:buNone/>
              <a:defRPr b="1" sz="6400">
                <a:solidFill>
                  <a:schemeClr val="lt1"/>
                </a:solidFill>
              </a:defRPr>
            </a:lvl5pPr>
            <a:lvl6pPr lvl="5" rtl="0">
              <a:spcBef>
                <a:spcPts val="0"/>
              </a:spcBef>
              <a:spcAft>
                <a:spcPts val="0"/>
              </a:spcAft>
              <a:buClr>
                <a:schemeClr val="lt1"/>
              </a:buClr>
              <a:buSzPts val="6400"/>
              <a:buNone/>
              <a:defRPr b="1" sz="6400">
                <a:solidFill>
                  <a:schemeClr val="lt1"/>
                </a:solidFill>
              </a:defRPr>
            </a:lvl6pPr>
            <a:lvl7pPr lvl="6" rtl="0">
              <a:spcBef>
                <a:spcPts val="0"/>
              </a:spcBef>
              <a:spcAft>
                <a:spcPts val="0"/>
              </a:spcAft>
              <a:buClr>
                <a:schemeClr val="lt1"/>
              </a:buClr>
              <a:buSzPts val="6400"/>
              <a:buNone/>
              <a:defRPr b="1" sz="6400">
                <a:solidFill>
                  <a:schemeClr val="lt1"/>
                </a:solidFill>
              </a:defRPr>
            </a:lvl7pPr>
            <a:lvl8pPr lvl="7" rtl="0">
              <a:spcBef>
                <a:spcPts val="0"/>
              </a:spcBef>
              <a:spcAft>
                <a:spcPts val="0"/>
              </a:spcAft>
              <a:buClr>
                <a:schemeClr val="lt1"/>
              </a:buClr>
              <a:buSzPts val="6400"/>
              <a:buNone/>
              <a:defRPr b="1" sz="6400">
                <a:solidFill>
                  <a:schemeClr val="lt1"/>
                </a:solidFill>
              </a:defRPr>
            </a:lvl8pPr>
            <a:lvl9pPr lvl="8" rtl="0">
              <a:spcBef>
                <a:spcPts val="0"/>
              </a:spcBef>
              <a:spcAft>
                <a:spcPts val="0"/>
              </a:spcAft>
              <a:buClr>
                <a:schemeClr val="lt1"/>
              </a:buClr>
              <a:buSzPts val="6400"/>
              <a:buNone/>
              <a:defRPr b="1" sz="6400">
                <a:solidFill>
                  <a:schemeClr val="lt1"/>
                </a:solidFill>
              </a:defRPr>
            </a:lvl9pPr>
          </a:lstStyle>
          <a:p/>
        </p:txBody>
      </p:sp>
      <p:pic>
        <p:nvPicPr>
          <p:cNvPr id="2403" name="Google Shape;2403;p332"/>
          <p:cNvPicPr preferRelativeResize="0"/>
          <p:nvPr/>
        </p:nvPicPr>
        <p:blipFill>
          <a:blip r:embed="rId3">
            <a:alphaModFix/>
          </a:blip>
          <a:stretch>
            <a:fillRect/>
          </a:stretch>
        </p:blipFill>
        <p:spPr>
          <a:xfrm>
            <a:off x="470467" y="484900"/>
            <a:ext cx="2141464" cy="503874"/>
          </a:xfrm>
          <a:prstGeom prst="rect">
            <a:avLst/>
          </a:prstGeom>
          <a:noFill/>
          <a:ln>
            <a:noFill/>
          </a:ln>
        </p:spPr>
      </p:pic>
      <p:sp>
        <p:nvSpPr>
          <p:cNvPr id="2404" name="Google Shape;2404;p332"/>
          <p:cNvSpPr txBox="1"/>
          <p:nvPr/>
        </p:nvSpPr>
        <p:spPr>
          <a:xfrm>
            <a:off x="720400" y="4387767"/>
            <a:ext cx="37464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900">
              <a:solidFill>
                <a:srgbClr val="FFFFFF"/>
              </a:solidFill>
            </a:endParaRPr>
          </a:p>
        </p:txBody>
      </p:sp>
      <p:sp>
        <p:nvSpPr>
          <p:cNvPr id="2405" name="Google Shape;2405;p332"/>
          <p:cNvSpPr txBox="1"/>
          <p:nvPr/>
        </p:nvSpPr>
        <p:spPr>
          <a:xfrm>
            <a:off x="720400" y="49189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solidFill>
                <a:srgbClr val="71BE00"/>
              </a:solidFill>
            </a:endParaRPr>
          </a:p>
        </p:txBody>
      </p:sp>
      <p:sp>
        <p:nvSpPr>
          <p:cNvPr id="2406" name="Google Shape;2406;p332"/>
          <p:cNvSpPr txBox="1"/>
          <p:nvPr/>
        </p:nvSpPr>
        <p:spPr>
          <a:xfrm>
            <a:off x="720400" y="53253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solidFill>
                <a:srgbClr val="71BE00"/>
              </a:solidFill>
            </a:endParaRPr>
          </a:p>
        </p:txBody>
      </p:sp>
      <p:sp>
        <p:nvSpPr>
          <p:cNvPr id="2407" name="Google Shape;2407;p332"/>
          <p:cNvSpPr txBox="1"/>
          <p:nvPr/>
        </p:nvSpPr>
        <p:spPr>
          <a:xfrm>
            <a:off x="720400" y="57317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solidFill>
                <a:srgbClr val="71BE00"/>
              </a:solidFill>
            </a:endParaRPr>
          </a:p>
        </p:txBody>
      </p:sp>
      <p:sp>
        <p:nvSpPr>
          <p:cNvPr id="2408" name="Google Shape;2408;p332"/>
          <p:cNvSpPr txBox="1"/>
          <p:nvPr/>
        </p:nvSpPr>
        <p:spPr>
          <a:xfrm>
            <a:off x="7629200" y="53253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solidFill>
                <a:srgbClr val="71BE00"/>
              </a:solidFill>
            </a:endParaRPr>
          </a:p>
        </p:txBody>
      </p:sp>
      <p:sp>
        <p:nvSpPr>
          <p:cNvPr id="2409" name="Google Shape;2409;p332"/>
          <p:cNvSpPr txBox="1"/>
          <p:nvPr/>
        </p:nvSpPr>
        <p:spPr>
          <a:xfrm>
            <a:off x="7629200" y="57317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solidFill>
                <a:srgbClr val="71BE00"/>
              </a:solidFill>
            </a:endParaRPr>
          </a:p>
        </p:txBody>
      </p:sp>
      <p:sp>
        <p:nvSpPr>
          <p:cNvPr id="2410" name="Google Shape;2410;p332"/>
          <p:cNvSpPr txBox="1"/>
          <p:nvPr>
            <p:ph idx="1" type="body"/>
          </p:nvPr>
        </p:nvSpPr>
        <p:spPr>
          <a:xfrm>
            <a:off x="720400" y="4387767"/>
            <a:ext cx="3746400" cy="504000"/>
          </a:xfrm>
          <a:prstGeom prst="rect">
            <a:avLst/>
          </a:prstGeom>
          <a:ln>
            <a:noFill/>
          </a:ln>
        </p:spPr>
        <p:txBody>
          <a:bodyPr anchorCtr="0" anchor="t" bIns="0" lIns="0" spcFirstLastPara="1" rIns="0" wrap="square" tIns="0">
            <a:noAutofit/>
          </a:bodyPr>
          <a:lstStyle>
            <a:lvl1pPr indent="-349250" lvl="0" marL="457200" rtl="0">
              <a:spcBef>
                <a:spcPts val="0"/>
              </a:spcBef>
              <a:spcAft>
                <a:spcPts val="0"/>
              </a:spcAft>
              <a:buClr>
                <a:schemeClr val="lt1"/>
              </a:buClr>
              <a:buSzPts val="1900"/>
              <a:buChar char="●"/>
              <a:defRPr sz="1900">
                <a:solidFill>
                  <a:schemeClr val="lt1"/>
                </a:solidFill>
              </a:defRPr>
            </a:lvl1pPr>
            <a:lvl2pPr indent="-323850" lvl="1" marL="914400" rtl="0">
              <a:spcBef>
                <a:spcPts val="0"/>
              </a:spcBef>
              <a:spcAft>
                <a:spcPts val="0"/>
              </a:spcAft>
              <a:buClr>
                <a:schemeClr val="lt1"/>
              </a:buClr>
              <a:buSzPts val="1500"/>
              <a:buChar char="○"/>
              <a:defRPr>
                <a:solidFill>
                  <a:schemeClr val="lt1"/>
                </a:solidFill>
              </a:defRPr>
            </a:lvl2pPr>
            <a:lvl3pPr indent="-349250" lvl="2" marL="1371600" rtl="0">
              <a:spcBef>
                <a:spcPts val="0"/>
              </a:spcBef>
              <a:spcAft>
                <a:spcPts val="0"/>
              </a:spcAft>
              <a:buClr>
                <a:schemeClr val="lt1"/>
              </a:buClr>
              <a:buSzPts val="1900"/>
              <a:buChar char="■"/>
              <a:defRPr sz="1900">
                <a:solidFill>
                  <a:schemeClr val="lt1"/>
                </a:solidFill>
              </a:defRPr>
            </a:lvl3pPr>
            <a:lvl4pPr indent="-349250" lvl="3" marL="1828800" rtl="0">
              <a:spcBef>
                <a:spcPts val="0"/>
              </a:spcBef>
              <a:spcAft>
                <a:spcPts val="0"/>
              </a:spcAft>
              <a:buClr>
                <a:schemeClr val="lt1"/>
              </a:buClr>
              <a:buSzPts val="1900"/>
              <a:buChar char="●"/>
              <a:defRPr sz="1900">
                <a:solidFill>
                  <a:schemeClr val="lt1"/>
                </a:solidFill>
              </a:defRPr>
            </a:lvl4pPr>
            <a:lvl5pPr indent="-349250" lvl="4" marL="2286000" rtl="0">
              <a:spcBef>
                <a:spcPts val="0"/>
              </a:spcBef>
              <a:spcAft>
                <a:spcPts val="0"/>
              </a:spcAft>
              <a:buClr>
                <a:schemeClr val="lt1"/>
              </a:buClr>
              <a:buSzPts val="1900"/>
              <a:buChar char="○"/>
              <a:defRPr sz="1900">
                <a:solidFill>
                  <a:schemeClr val="lt1"/>
                </a:solidFill>
              </a:defRPr>
            </a:lvl5pPr>
            <a:lvl6pPr indent="-349250" lvl="5" marL="2743200" rtl="0">
              <a:spcBef>
                <a:spcPts val="0"/>
              </a:spcBef>
              <a:spcAft>
                <a:spcPts val="0"/>
              </a:spcAft>
              <a:buClr>
                <a:schemeClr val="lt1"/>
              </a:buClr>
              <a:buSzPts val="1900"/>
              <a:buChar char="■"/>
              <a:defRPr>
                <a:solidFill>
                  <a:schemeClr val="lt1"/>
                </a:solidFill>
              </a:defRPr>
            </a:lvl6pPr>
            <a:lvl7pPr indent="-349250" lvl="6" marL="3200400" rtl="0">
              <a:spcBef>
                <a:spcPts val="0"/>
              </a:spcBef>
              <a:spcAft>
                <a:spcPts val="0"/>
              </a:spcAft>
              <a:buClr>
                <a:schemeClr val="lt1"/>
              </a:buClr>
              <a:buSzPts val="1900"/>
              <a:buChar char="●"/>
              <a:defRPr sz="1900">
                <a:solidFill>
                  <a:schemeClr val="lt1"/>
                </a:solidFill>
              </a:defRPr>
            </a:lvl7pPr>
            <a:lvl8pPr indent="-349250" lvl="7" marL="3657600" rtl="0">
              <a:spcBef>
                <a:spcPts val="0"/>
              </a:spcBef>
              <a:spcAft>
                <a:spcPts val="0"/>
              </a:spcAft>
              <a:buClr>
                <a:schemeClr val="lt1"/>
              </a:buClr>
              <a:buSzPts val="1900"/>
              <a:buChar char="○"/>
              <a:defRPr sz="1900">
                <a:solidFill>
                  <a:schemeClr val="lt1"/>
                </a:solidFill>
              </a:defRPr>
            </a:lvl8pPr>
            <a:lvl9pPr indent="-349250" lvl="8" marL="4114800" rtl="0">
              <a:spcBef>
                <a:spcPts val="0"/>
              </a:spcBef>
              <a:spcAft>
                <a:spcPts val="0"/>
              </a:spcAft>
              <a:buClr>
                <a:schemeClr val="lt1"/>
              </a:buClr>
              <a:buSzPts val="1900"/>
              <a:buChar char="■"/>
              <a:defRPr sz="1900">
                <a:solidFill>
                  <a:schemeClr val="lt1"/>
                </a:solidFill>
              </a:defRPr>
            </a:lvl9pPr>
          </a:lstStyle>
          <a:p/>
        </p:txBody>
      </p:sp>
      <p:sp>
        <p:nvSpPr>
          <p:cNvPr id="2411" name="Google Shape;2411;p332"/>
          <p:cNvSpPr txBox="1"/>
          <p:nvPr>
            <p:ph idx="2" type="body"/>
          </p:nvPr>
        </p:nvSpPr>
        <p:spPr>
          <a:xfrm>
            <a:off x="720400" y="4918967"/>
            <a:ext cx="3746400" cy="379200"/>
          </a:xfrm>
          <a:prstGeom prst="rect">
            <a:avLst/>
          </a:prstGeom>
          <a:ln>
            <a:noFill/>
          </a:ln>
        </p:spPr>
        <p:txBody>
          <a:bodyPr anchorCtr="0" anchor="t" bIns="0" lIns="0" spcFirstLastPara="1" rIns="0" wrap="square" tIns="0">
            <a:noAutofit/>
          </a:bodyPr>
          <a:lstStyle>
            <a:lvl1pPr indent="-330200" lvl="0" marL="457200" rtl="0">
              <a:spcBef>
                <a:spcPts val="0"/>
              </a:spcBef>
              <a:spcAft>
                <a:spcPts val="0"/>
              </a:spcAft>
              <a:buClr>
                <a:srgbClr val="71BE00"/>
              </a:buClr>
              <a:buSzPts val="1600"/>
              <a:buChar char="●"/>
              <a:defRPr sz="1600">
                <a:solidFill>
                  <a:srgbClr val="71BE00"/>
                </a:solidFill>
              </a:defRPr>
            </a:lvl1pPr>
            <a:lvl2pPr indent="-330200" lvl="1" marL="914400" rtl="0">
              <a:spcBef>
                <a:spcPts val="0"/>
              </a:spcBef>
              <a:spcAft>
                <a:spcPts val="0"/>
              </a:spcAft>
              <a:buClr>
                <a:srgbClr val="71BE00"/>
              </a:buClr>
              <a:buSzPts val="1600"/>
              <a:buChar char="○"/>
              <a:defRPr sz="1600">
                <a:solidFill>
                  <a:srgbClr val="71BE00"/>
                </a:solidFill>
              </a:defRPr>
            </a:lvl2pPr>
            <a:lvl3pPr indent="-330200" lvl="2" marL="1371600" rtl="0">
              <a:spcBef>
                <a:spcPts val="0"/>
              </a:spcBef>
              <a:spcAft>
                <a:spcPts val="0"/>
              </a:spcAft>
              <a:buClr>
                <a:srgbClr val="71BE00"/>
              </a:buClr>
              <a:buSzPts val="1600"/>
              <a:buChar char="■"/>
              <a:defRPr>
                <a:solidFill>
                  <a:srgbClr val="71BE00"/>
                </a:solidFill>
              </a:defRPr>
            </a:lvl3pPr>
            <a:lvl4pPr indent="-330200" lvl="3" marL="1828800" rtl="0">
              <a:spcBef>
                <a:spcPts val="0"/>
              </a:spcBef>
              <a:spcAft>
                <a:spcPts val="0"/>
              </a:spcAft>
              <a:buClr>
                <a:srgbClr val="71BE00"/>
              </a:buClr>
              <a:buSzPts val="1600"/>
              <a:buChar char="●"/>
              <a:defRPr sz="1600">
                <a:solidFill>
                  <a:srgbClr val="71BE00"/>
                </a:solidFill>
              </a:defRPr>
            </a:lvl4pPr>
            <a:lvl5pPr indent="-330200" lvl="4" marL="2286000" rtl="0">
              <a:spcBef>
                <a:spcPts val="0"/>
              </a:spcBef>
              <a:spcAft>
                <a:spcPts val="0"/>
              </a:spcAft>
              <a:buClr>
                <a:srgbClr val="71BE00"/>
              </a:buClr>
              <a:buSzPts val="1600"/>
              <a:buChar char="○"/>
              <a:defRPr sz="1600">
                <a:solidFill>
                  <a:srgbClr val="71BE00"/>
                </a:solidFill>
              </a:defRPr>
            </a:lvl5pPr>
            <a:lvl6pPr indent="-330200" lvl="5" marL="2743200" rtl="0">
              <a:spcBef>
                <a:spcPts val="0"/>
              </a:spcBef>
              <a:spcAft>
                <a:spcPts val="0"/>
              </a:spcAft>
              <a:buClr>
                <a:srgbClr val="71BE00"/>
              </a:buClr>
              <a:buSzPts val="1600"/>
              <a:buChar char="■"/>
              <a:defRPr sz="1600">
                <a:solidFill>
                  <a:srgbClr val="71BE00"/>
                </a:solidFill>
              </a:defRPr>
            </a:lvl6pPr>
            <a:lvl7pPr indent="-330200" lvl="6" marL="3200400" rtl="0">
              <a:spcBef>
                <a:spcPts val="0"/>
              </a:spcBef>
              <a:spcAft>
                <a:spcPts val="0"/>
              </a:spcAft>
              <a:buClr>
                <a:srgbClr val="71BE00"/>
              </a:buClr>
              <a:buSzPts val="1600"/>
              <a:buChar char="●"/>
              <a:defRPr>
                <a:solidFill>
                  <a:srgbClr val="71BE00"/>
                </a:solidFill>
              </a:defRPr>
            </a:lvl7pPr>
            <a:lvl8pPr indent="-330200" lvl="7" marL="3657600" rtl="0">
              <a:spcBef>
                <a:spcPts val="0"/>
              </a:spcBef>
              <a:spcAft>
                <a:spcPts val="0"/>
              </a:spcAft>
              <a:buClr>
                <a:srgbClr val="71BE00"/>
              </a:buClr>
              <a:buSzPts val="1600"/>
              <a:buChar char="○"/>
              <a:defRPr sz="1600">
                <a:solidFill>
                  <a:srgbClr val="71BE00"/>
                </a:solidFill>
              </a:defRPr>
            </a:lvl8pPr>
            <a:lvl9pPr indent="-330200" lvl="8" marL="4114800" rtl="0">
              <a:spcBef>
                <a:spcPts val="0"/>
              </a:spcBef>
              <a:spcAft>
                <a:spcPts val="0"/>
              </a:spcAft>
              <a:buClr>
                <a:srgbClr val="71BE00"/>
              </a:buClr>
              <a:buSzPts val="1600"/>
              <a:buChar char="■"/>
              <a:defRPr sz="1600">
                <a:solidFill>
                  <a:srgbClr val="71BE00"/>
                </a:solidFill>
              </a:defRPr>
            </a:lvl9pPr>
          </a:lstStyle>
          <a:p/>
        </p:txBody>
      </p:sp>
      <p:sp>
        <p:nvSpPr>
          <p:cNvPr id="2412" name="Google Shape;2412;p332"/>
          <p:cNvSpPr txBox="1"/>
          <p:nvPr>
            <p:ph idx="3" type="body"/>
          </p:nvPr>
        </p:nvSpPr>
        <p:spPr>
          <a:xfrm>
            <a:off x="720400" y="53253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71BE00"/>
              </a:buClr>
              <a:buSzPts val="1300"/>
              <a:buChar char="●"/>
              <a:defRPr sz="1300">
                <a:solidFill>
                  <a:srgbClr val="71BE00"/>
                </a:solidFill>
              </a:defRPr>
            </a:lvl1pPr>
            <a:lvl2pPr indent="-311150" lvl="1" marL="914400" rtl="0">
              <a:spcBef>
                <a:spcPts val="0"/>
              </a:spcBef>
              <a:spcAft>
                <a:spcPts val="0"/>
              </a:spcAft>
              <a:buClr>
                <a:srgbClr val="71BE00"/>
              </a:buClr>
              <a:buSzPts val="1300"/>
              <a:buChar char="○"/>
              <a:defRPr sz="1300">
                <a:solidFill>
                  <a:srgbClr val="71BE00"/>
                </a:solidFill>
              </a:defRPr>
            </a:lvl2pPr>
            <a:lvl3pPr indent="-311150" lvl="2" marL="1371600" rtl="0">
              <a:spcBef>
                <a:spcPts val="0"/>
              </a:spcBef>
              <a:spcAft>
                <a:spcPts val="0"/>
              </a:spcAft>
              <a:buClr>
                <a:srgbClr val="71BE00"/>
              </a:buClr>
              <a:buSzPts val="1300"/>
              <a:buChar char="■"/>
              <a:defRPr sz="1300">
                <a:solidFill>
                  <a:srgbClr val="71BE00"/>
                </a:solidFill>
              </a:defRPr>
            </a:lvl3pPr>
            <a:lvl4pPr indent="-311150" lvl="3" marL="1828800" rtl="0">
              <a:spcBef>
                <a:spcPts val="0"/>
              </a:spcBef>
              <a:spcAft>
                <a:spcPts val="0"/>
              </a:spcAft>
              <a:buClr>
                <a:srgbClr val="71BE00"/>
              </a:buClr>
              <a:buSzPts val="1300"/>
              <a:buChar char="●"/>
              <a:defRPr sz="1300">
                <a:solidFill>
                  <a:srgbClr val="71BE00"/>
                </a:solidFill>
              </a:defRPr>
            </a:lvl4pPr>
            <a:lvl5pPr indent="-311150" lvl="4" marL="2286000" rtl="0">
              <a:spcBef>
                <a:spcPts val="0"/>
              </a:spcBef>
              <a:spcAft>
                <a:spcPts val="0"/>
              </a:spcAft>
              <a:buClr>
                <a:srgbClr val="71BE00"/>
              </a:buClr>
              <a:buSzPts val="1300"/>
              <a:buChar char="○"/>
              <a:defRPr sz="1300">
                <a:solidFill>
                  <a:srgbClr val="71BE00"/>
                </a:solidFill>
              </a:defRPr>
            </a:lvl5pPr>
            <a:lvl6pPr indent="-311150" lvl="5" marL="2743200" rtl="0">
              <a:spcBef>
                <a:spcPts val="0"/>
              </a:spcBef>
              <a:spcAft>
                <a:spcPts val="0"/>
              </a:spcAft>
              <a:buClr>
                <a:srgbClr val="71BE00"/>
              </a:buClr>
              <a:buSzPts val="1300"/>
              <a:buChar char="■"/>
              <a:defRPr sz="1300">
                <a:solidFill>
                  <a:srgbClr val="71BE00"/>
                </a:solidFill>
              </a:defRPr>
            </a:lvl6pPr>
            <a:lvl7pPr indent="-311150" lvl="6" marL="3200400" rtl="0">
              <a:spcBef>
                <a:spcPts val="0"/>
              </a:spcBef>
              <a:spcAft>
                <a:spcPts val="0"/>
              </a:spcAft>
              <a:buClr>
                <a:srgbClr val="71BE00"/>
              </a:buClr>
              <a:buSzPts val="1300"/>
              <a:buChar char="●"/>
              <a:defRPr sz="1300">
                <a:solidFill>
                  <a:srgbClr val="71BE00"/>
                </a:solidFill>
              </a:defRPr>
            </a:lvl7pPr>
            <a:lvl8pPr indent="-311150" lvl="7" marL="3657600" rtl="0">
              <a:spcBef>
                <a:spcPts val="0"/>
              </a:spcBef>
              <a:spcAft>
                <a:spcPts val="0"/>
              </a:spcAft>
              <a:buClr>
                <a:srgbClr val="71BE00"/>
              </a:buClr>
              <a:buSzPts val="1300"/>
              <a:buChar char="○"/>
              <a:defRPr>
                <a:solidFill>
                  <a:srgbClr val="71BE00"/>
                </a:solidFill>
              </a:defRPr>
            </a:lvl8pPr>
            <a:lvl9pPr indent="-311150" lvl="8" marL="4114800" rtl="0">
              <a:spcBef>
                <a:spcPts val="0"/>
              </a:spcBef>
              <a:spcAft>
                <a:spcPts val="0"/>
              </a:spcAft>
              <a:buClr>
                <a:srgbClr val="71BE00"/>
              </a:buClr>
              <a:buSzPts val="1300"/>
              <a:buChar char="■"/>
              <a:defRPr sz="1300">
                <a:solidFill>
                  <a:srgbClr val="71BE00"/>
                </a:solidFill>
              </a:defRPr>
            </a:lvl9pPr>
          </a:lstStyle>
          <a:p/>
        </p:txBody>
      </p:sp>
      <p:sp>
        <p:nvSpPr>
          <p:cNvPr id="2413" name="Google Shape;2413;p332"/>
          <p:cNvSpPr txBox="1"/>
          <p:nvPr>
            <p:ph idx="4" type="body"/>
          </p:nvPr>
        </p:nvSpPr>
        <p:spPr>
          <a:xfrm>
            <a:off x="720400" y="57317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71BE00"/>
              </a:buClr>
              <a:buSzPts val="1300"/>
              <a:buChar char="●"/>
              <a:defRPr sz="1300">
                <a:solidFill>
                  <a:srgbClr val="71BE00"/>
                </a:solidFill>
              </a:defRPr>
            </a:lvl1pPr>
            <a:lvl2pPr indent="-311150" lvl="1" marL="914400" rtl="0">
              <a:spcBef>
                <a:spcPts val="0"/>
              </a:spcBef>
              <a:spcAft>
                <a:spcPts val="0"/>
              </a:spcAft>
              <a:buClr>
                <a:srgbClr val="71BE00"/>
              </a:buClr>
              <a:buSzPts val="1300"/>
              <a:buChar char="○"/>
              <a:defRPr sz="1300">
                <a:solidFill>
                  <a:srgbClr val="71BE00"/>
                </a:solidFill>
              </a:defRPr>
            </a:lvl2pPr>
            <a:lvl3pPr indent="-311150" lvl="2" marL="1371600" rtl="0">
              <a:spcBef>
                <a:spcPts val="0"/>
              </a:spcBef>
              <a:spcAft>
                <a:spcPts val="0"/>
              </a:spcAft>
              <a:buClr>
                <a:srgbClr val="71BE00"/>
              </a:buClr>
              <a:buSzPts val="1300"/>
              <a:buChar char="■"/>
              <a:defRPr sz="1300">
                <a:solidFill>
                  <a:srgbClr val="71BE00"/>
                </a:solidFill>
              </a:defRPr>
            </a:lvl3pPr>
            <a:lvl4pPr indent="-311150" lvl="3" marL="1828800" rtl="0">
              <a:spcBef>
                <a:spcPts val="0"/>
              </a:spcBef>
              <a:spcAft>
                <a:spcPts val="0"/>
              </a:spcAft>
              <a:buClr>
                <a:srgbClr val="71BE00"/>
              </a:buClr>
              <a:buSzPts val="1300"/>
              <a:buChar char="●"/>
              <a:defRPr sz="1300">
                <a:solidFill>
                  <a:srgbClr val="71BE00"/>
                </a:solidFill>
              </a:defRPr>
            </a:lvl4pPr>
            <a:lvl5pPr indent="-311150" lvl="4" marL="2286000" rtl="0">
              <a:spcBef>
                <a:spcPts val="0"/>
              </a:spcBef>
              <a:spcAft>
                <a:spcPts val="0"/>
              </a:spcAft>
              <a:buClr>
                <a:srgbClr val="71BE00"/>
              </a:buClr>
              <a:buSzPts val="1300"/>
              <a:buChar char="○"/>
              <a:defRPr sz="1300">
                <a:solidFill>
                  <a:srgbClr val="71BE00"/>
                </a:solidFill>
              </a:defRPr>
            </a:lvl5pPr>
            <a:lvl6pPr indent="-311150" lvl="5" marL="2743200" rtl="0">
              <a:spcBef>
                <a:spcPts val="0"/>
              </a:spcBef>
              <a:spcAft>
                <a:spcPts val="0"/>
              </a:spcAft>
              <a:buClr>
                <a:srgbClr val="71BE00"/>
              </a:buClr>
              <a:buSzPts val="1300"/>
              <a:buChar char="■"/>
              <a:defRPr sz="1300">
                <a:solidFill>
                  <a:srgbClr val="71BE00"/>
                </a:solidFill>
              </a:defRPr>
            </a:lvl6pPr>
            <a:lvl7pPr indent="-311150" lvl="6" marL="3200400" rtl="0">
              <a:spcBef>
                <a:spcPts val="0"/>
              </a:spcBef>
              <a:spcAft>
                <a:spcPts val="0"/>
              </a:spcAft>
              <a:buClr>
                <a:srgbClr val="71BE00"/>
              </a:buClr>
              <a:buSzPts val="1300"/>
              <a:buChar char="●"/>
              <a:defRPr sz="1300">
                <a:solidFill>
                  <a:srgbClr val="71BE00"/>
                </a:solidFill>
              </a:defRPr>
            </a:lvl7pPr>
            <a:lvl8pPr indent="-311150" lvl="7" marL="3657600" rtl="0">
              <a:spcBef>
                <a:spcPts val="0"/>
              </a:spcBef>
              <a:spcAft>
                <a:spcPts val="0"/>
              </a:spcAft>
              <a:buClr>
                <a:srgbClr val="71BE00"/>
              </a:buClr>
              <a:buSzPts val="1300"/>
              <a:buChar char="○"/>
              <a:defRPr>
                <a:solidFill>
                  <a:srgbClr val="71BE00"/>
                </a:solidFill>
              </a:defRPr>
            </a:lvl8pPr>
            <a:lvl9pPr indent="-311150" lvl="8" marL="4114800" rtl="0">
              <a:spcBef>
                <a:spcPts val="0"/>
              </a:spcBef>
              <a:spcAft>
                <a:spcPts val="0"/>
              </a:spcAft>
              <a:buClr>
                <a:srgbClr val="71BE00"/>
              </a:buClr>
              <a:buSzPts val="1300"/>
              <a:buChar char="■"/>
              <a:defRPr sz="1300">
                <a:solidFill>
                  <a:srgbClr val="71BE00"/>
                </a:solidFill>
              </a:defRPr>
            </a:lvl9pPr>
          </a:lstStyle>
          <a:p/>
        </p:txBody>
      </p:sp>
      <p:sp>
        <p:nvSpPr>
          <p:cNvPr id="2414" name="Google Shape;2414;p332"/>
          <p:cNvSpPr txBox="1"/>
          <p:nvPr>
            <p:ph idx="5" type="body"/>
          </p:nvPr>
        </p:nvSpPr>
        <p:spPr>
          <a:xfrm>
            <a:off x="7629200" y="53253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71BE00"/>
              </a:buClr>
              <a:buSzPts val="1300"/>
              <a:buChar char="●"/>
              <a:defRPr sz="1300">
                <a:solidFill>
                  <a:srgbClr val="71BE00"/>
                </a:solidFill>
              </a:defRPr>
            </a:lvl1pPr>
            <a:lvl2pPr indent="-311150" lvl="1" marL="914400" rtl="0">
              <a:spcBef>
                <a:spcPts val="0"/>
              </a:spcBef>
              <a:spcAft>
                <a:spcPts val="0"/>
              </a:spcAft>
              <a:buClr>
                <a:srgbClr val="71BE00"/>
              </a:buClr>
              <a:buSzPts val="1300"/>
              <a:buChar char="○"/>
              <a:defRPr sz="1300">
                <a:solidFill>
                  <a:srgbClr val="71BE00"/>
                </a:solidFill>
              </a:defRPr>
            </a:lvl2pPr>
            <a:lvl3pPr indent="-311150" lvl="2" marL="1371600" rtl="0">
              <a:spcBef>
                <a:spcPts val="0"/>
              </a:spcBef>
              <a:spcAft>
                <a:spcPts val="0"/>
              </a:spcAft>
              <a:buClr>
                <a:srgbClr val="71BE00"/>
              </a:buClr>
              <a:buSzPts val="1300"/>
              <a:buChar char="■"/>
              <a:defRPr sz="1300">
                <a:solidFill>
                  <a:srgbClr val="71BE00"/>
                </a:solidFill>
              </a:defRPr>
            </a:lvl3pPr>
            <a:lvl4pPr indent="-311150" lvl="3" marL="1828800" rtl="0">
              <a:spcBef>
                <a:spcPts val="0"/>
              </a:spcBef>
              <a:spcAft>
                <a:spcPts val="0"/>
              </a:spcAft>
              <a:buClr>
                <a:srgbClr val="71BE00"/>
              </a:buClr>
              <a:buSzPts val="1300"/>
              <a:buChar char="●"/>
              <a:defRPr sz="1300">
                <a:solidFill>
                  <a:srgbClr val="71BE00"/>
                </a:solidFill>
              </a:defRPr>
            </a:lvl4pPr>
            <a:lvl5pPr indent="-311150" lvl="4" marL="2286000" rtl="0">
              <a:spcBef>
                <a:spcPts val="0"/>
              </a:spcBef>
              <a:spcAft>
                <a:spcPts val="0"/>
              </a:spcAft>
              <a:buClr>
                <a:srgbClr val="71BE00"/>
              </a:buClr>
              <a:buSzPts val="1300"/>
              <a:buChar char="○"/>
              <a:defRPr sz="1300">
                <a:solidFill>
                  <a:srgbClr val="71BE00"/>
                </a:solidFill>
              </a:defRPr>
            </a:lvl5pPr>
            <a:lvl6pPr indent="-311150" lvl="5" marL="2743200" rtl="0">
              <a:spcBef>
                <a:spcPts val="0"/>
              </a:spcBef>
              <a:spcAft>
                <a:spcPts val="0"/>
              </a:spcAft>
              <a:buClr>
                <a:srgbClr val="71BE00"/>
              </a:buClr>
              <a:buSzPts val="1300"/>
              <a:buChar char="■"/>
              <a:defRPr sz="1300">
                <a:solidFill>
                  <a:srgbClr val="71BE00"/>
                </a:solidFill>
              </a:defRPr>
            </a:lvl6pPr>
            <a:lvl7pPr indent="-311150" lvl="6" marL="3200400" rtl="0">
              <a:spcBef>
                <a:spcPts val="0"/>
              </a:spcBef>
              <a:spcAft>
                <a:spcPts val="0"/>
              </a:spcAft>
              <a:buClr>
                <a:srgbClr val="71BE00"/>
              </a:buClr>
              <a:buSzPts val="1300"/>
              <a:buChar char="●"/>
              <a:defRPr sz="1300">
                <a:solidFill>
                  <a:srgbClr val="71BE00"/>
                </a:solidFill>
              </a:defRPr>
            </a:lvl7pPr>
            <a:lvl8pPr indent="-311150" lvl="7" marL="3657600" rtl="0">
              <a:spcBef>
                <a:spcPts val="0"/>
              </a:spcBef>
              <a:spcAft>
                <a:spcPts val="0"/>
              </a:spcAft>
              <a:buClr>
                <a:srgbClr val="71BE00"/>
              </a:buClr>
              <a:buSzPts val="1300"/>
              <a:buChar char="○"/>
              <a:defRPr>
                <a:solidFill>
                  <a:srgbClr val="71BE00"/>
                </a:solidFill>
              </a:defRPr>
            </a:lvl8pPr>
            <a:lvl9pPr indent="-311150" lvl="8" marL="4114800" rtl="0">
              <a:spcBef>
                <a:spcPts val="0"/>
              </a:spcBef>
              <a:spcAft>
                <a:spcPts val="0"/>
              </a:spcAft>
              <a:buClr>
                <a:srgbClr val="71BE00"/>
              </a:buClr>
              <a:buSzPts val="1300"/>
              <a:buChar char="■"/>
              <a:defRPr sz="1300">
                <a:solidFill>
                  <a:srgbClr val="71BE00"/>
                </a:solidFill>
              </a:defRPr>
            </a:lvl9pPr>
          </a:lstStyle>
          <a:p/>
        </p:txBody>
      </p:sp>
      <p:sp>
        <p:nvSpPr>
          <p:cNvPr id="2415" name="Google Shape;2415;p332"/>
          <p:cNvSpPr txBox="1"/>
          <p:nvPr>
            <p:ph idx="6" type="body"/>
          </p:nvPr>
        </p:nvSpPr>
        <p:spPr>
          <a:xfrm>
            <a:off x="7629200" y="57317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71BE00"/>
              </a:buClr>
              <a:buSzPts val="1300"/>
              <a:buChar char="●"/>
              <a:defRPr sz="1300">
                <a:solidFill>
                  <a:srgbClr val="71BE00"/>
                </a:solidFill>
              </a:defRPr>
            </a:lvl1pPr>
            <a:lvl2pPr indent="-311150" lvl="1" marL="914400" rtl="0">
              <a:spcBef>
                <a:spcPts val="0"/>
              </a:spcBef>
              <a:spcAft>
                <a:spcPts val="0"/>
              </a:spcAft>
              <a:buClr>
                <a:srgbClr val="71BE00"/>
              </a:buClr>
              <a:buSzPts val="1300"/>
              <a:buChar char="○"/>
              <a:defRPr sz="1300">
                <a:solidFill>
                  <a:srgbClr val="71BE00"/>
                </a:solidFill>
              </a:defRPr>
            </a:lvl2pPr>
            <a:lvl3pPr indent="-311150" lvl="2" marL="1371600" rtl="0">
              <a:spcBef>
                <a:spcPts val="0"/>
              </a:spcBef>
              <a:spcAft>
                <a:spcPts val="0"/>
              </a:spcAft>
              <a:buClr>
                <a:srgbClr val="71BE00"/>
              </a:buClr>
              <a:buSzPts val="1300"/>
              <a:buChar char="■"/>
              <a:defRPr sz="1300">
                <a:solidFill>
                  <a:srgbClr val="71BE00"/>
                </a:solidFill>
              </a:defRPr>
            </a:lvl3pPr>
            <a:lvl4pPr indent="-311150" lvl="3" marL="1828800" rtl="0">
              <a:spcBef>
                <a:spcPts val="0"/>
              </a:spcBef>
              <a:spcAft>
                <a:spcPts val="0"/>
              </a:spcAft>
              <a:buClr>
                <a:srgbClr val="71BE00"/>
              </a:buClr>
              <a:buSzPts val="1300"/>
              <a:buChar char="●"/>
              <a:defRPr sz="1300">
                <a:solidFill>
                  <a:srgbClr val="71BE00"/>
                </a:solidFill>
              </a:defRPr>
            </a:lvl4pPr>
            <a:lvl5pPr indent="-311150" lvl="4" marL="2286000" rtl="0">
              <a:spcBef>
                <a:spcPts val="0"/>
              </a:spcBef>
              <a:spcAft>
                <a:spcPts val="0"/>
              </a:spcAft>
              <a:buClr>
                <a:srgbClr val="71BE00"/>
              </a:buClr>
              <a:buSzPts val="1300"/>
              <a:buChar char="○"/>
              <a:defRPr sz="1300">
                <a:solidFill>
                  <a:srgbClr val="71BE00"/>
                </a:solidFill>
              </a:defRPr>
            </a:lvl5pPr>
            <a:lvl6pPr indent="-311150" lvl="5" marL="2743200" rtl="0">
              <a:spcBef>
                <a:spcPts val="0"/>
              </a:spcBef>
              <a:spcAft>
                <a:spcPts val="0"/>
              </a:spcAft>
              <a:buClr>
                <a:srgbClr val="71BE00"/>
              </a:buClr>
              <a:buSzPts val="1300"/>
              <a:buChar char="■"/>
              <a:defRPr sz="1300">
                <a:solidFill>
                  <a:srgbClr val="71BE00"/>
                </a:solidFill>
              </a:defRPr>
            </a:lvl6pPr>
            <a:lvl7pPr indent="-311150" lvl="6" marL="3200400" rtl="0">
              <a:spcBef>
                <a:spcPts val="0"/>
              </a:spcBef>
              <a:spcAft>
                <a:spcPts val="0"/>
              </a:spcAft>
              <a:buClr>
                <a:srgbClr val="71BE00"/>
              </a:buClr>
              <a:buSzPts val="1300"/>
              <a:buChar char="●"/>
              <a:defRPr sz="1300">
                <a:solidFill>
                  <a:srgbClr val="71BE00"/>
                </a:solidFill>
              </a:defRPr>
            </a:lvl7pPr>
            <a:lvl8pPr indent="-311150" lvl="7" marL="3657600" rtl="0">
              <a:spcBef>
                <a:spcPts val="0"/>
              </a:spcBef>
              <a:spcAft>
                <a:spcPts val="0"/>
              </a:spcAft>
              <a:buClr>
                <a:srgbClr val="71BE00"/>
              </a:buClr>
              <a:buSzPts val="1300"/>
              <a:buChar char="○"/>
              <a:defRPr>
                <a:solidFill>
                  <a:srgbClr val="71BE00"/>
                </a:solidFill>
              </a:defRPr>
            </a:lvl8pPr>
            <a:lvl9pPr indent="-311150" lvl="8" marL="4114800" rtl="0">
              <a:spcBef>
                <a:spcPts val="0"/>
              </a:spcBef>
              <a:spcAft>
                <a:spcPts val="0"/>
              </a:spcAft>
              <a:buClr>
                <a:srgbClr val="71BE00"/>
              </a:buClr>
              <a:buSzPts val="1300"/>
              <a:buChar char="■"/>
              <a:defRPr sz="1300">
                <a:solidFill>
                  <a:srgbClr val="71BE00"/>
                </a:solidFill>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1">
  <p:cSld name="CUSTOM_2_1_3_2_1">
    <p:bg>
      <p:bgPr>
        <a:solidFill>
          <a:schemeClr val="lt1"/>
        </a:solidFill>
      </p:bgPr>
    </p:bg>
    <p:spTree>
      <p:nvGrpSpPr>
        <p:cNvPr id="2416" name="Shape 2416"/>
        <p:cNvGrpSpPr/>
        <p:nvPr/>
      </p:nvGrpSpPr>
      <p:grpSpPr>
        <a:xfrm>
          <a:off x="0" y="0"/>
          <a:ext cx="0" cy="0"/>
          <a:chOff x="0" y="0"/>
          <a:chExt cx="0" cy="0"/>
        </a:xfrm>
      </p:grpSpPr>
      <p:sp>
        <p:nvSpPr>
          <p:cNvPr id="2417" name="Google Shape;2417;p333"/>
          <p:cNvSpPr txBox="1"/>
          <p:nvPr>
            <p:ph type="title"/>
          </p:nvPr>
        </p:nvSpPr>
        <p:spPr>
          <a:xfrm>
            <a:off x="618800" y="2567600"/>
            <a:ext cx="6910500" cy="17229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6400"/>
              <a:buNone/>
              <a:defRPr b="1" sz="6400">
                <a:solidFill>
                  <a:schemeClr val="accent1"/>
                </a:solidFill>
              </a:defRPr>
            </a:lvl1pPr>
            <a:lvl2pPr lvl="1" rtl="0">
              <a:spcBef>
                <a:spcPts val="0"/>
              </a:spcBef>
              <a:spcAft>
                <a:spcPts val="0"/>
              </a:spcAft>
              <a:buClr>
                <a:schemeClr val="lt1"/>
              </a:buClr>
              <a:buSzPts val="6400"/>
              <a:buNone/>
              <a:defRPr b="1" sz="6400">
                <a:solidFill>
                  <a:schemeClr val="lt1"/>
                </a:solidFill>
              </a:defRPr>
            </a:lvl2pPr>
            <a:lvl3pPr lvl="2" rtl="0">
              <a:spcBef>
                <a:spcPts val="0"/>
              </a:spcBef>
              <a:spcAft>
                <a:spcPts val="0"/>
              </a:spcAft>
              <a:buClr>
                <a:schemeClr val="lt1"/>
              </a:buClr>
              <a:buSzPts val="6400"/>
              <a:buNone/>
              <a:defRPr b="1" sz="6400">
                <a:solidFill>
                  <a:schemeClr val="lt1"/>
                </a:solidFill>
              </a:defRPr>
            </a:lvl3pPr>
            <a:lvl4pPr lvl="3" rtl="0">
              <a:spcBef>
                <a:spcPts val="0"/>
              </a:spcBef>
              <a:spcAft>
                <a:spcPts val="0"/>
              </a:spcAft>
              <a:buClr>
                <a:schemeClr val="lt1"/>
              </a:buClr>
              <a:buSzPts val="6400"/>
              <a:buNone/>
              <a:defRPr b="1" sz="6400">
                <a:solidFill>
                  <a:schemeClr val="lt1"/>
                </a:solidFill>
              </a:defRPr>
            </a:lvl4pPr>
            <a:lvl5pPr lvl="4" rtl="0">
              <a:spcBef>
                <a:spcPts val="0"/>
              </a:spcBef>
              <a:spcAft>
                <a:spcPts val="0"/>
              </a:spcAft>
              <a:buClr>
                <a:schemeClr val="lt1"/>
              </a:buClr>
              <a:buSzPts val="6400"/>
              <a:buNone/>
              <a:defRPr b="1" sz="6400">
                <a:solidFill>
                  <a:schemeClr val="lt1"/>
                </a:solidFill>
              </a:defRPr>
            </a:lvl5pPr>
            <a:lvl6pPr lvl="5" rtl="0">
              <a:spcBef>
                <a:spcPts val="0"/>
              </a:spcBef>
              <a:spcAft>
                <a:spcPts val="0"/>
              </a:spcAft>
              <a:buClr>
                <a:schemeClr val="lt1"/>
              </a:buClr>
              <a:buSzPts val="6400"/>
              <a:buNone/>
              <a:defRPr b="1" sz="6400">
                <a:solidFill>
                  <a:schemeClr val="lt1"/>
                </a:solidFill>
              </a:defRPr>
            </a:lvl6pPr>
            <a:lvl7pPr lvl="6" rtl="0">
              <a:spcBef>
                <a:spcPts val="0"/>
              </a:spcBef>
              <a:spcAft>
                <a:spcPts val="0"/>
              </a:spcAft>
              <a:buClr>
                <a:schemeClr val="lt1"/>
              </a:buClr>
              <a:buSzPts val="6400"/>
              <a:buNone/>
              <a:defRPr b="1" sz="6400">
                <a:solidFill>
                  <a:schemeClr val="lt1"/>
                </a:solidFill>
              </a:defRPr>
            </a:lvl7pPr>
            <a:lvl8pPr lvl="7" rtl="0">
              <a:spcBef>
                <a:spcPts val="0"/>
              </a:spcBef>
              <a:spcAft>
                <a:spcPts val="0"/>
              </a:spcAft>
              <a:buClr>
                <a:schemeClr val="lt1"/>
              </a:buClr>
              <a:buSzPts val="6400"/>
              <a:buNone/>
              <a:defRPr b="1" sz="6400">
                <a:solidFill>
                  <a:schemeClr val="lt1"/>
                </a:solidFill>
              </a:defRPr>
            </a:lvl8pPr>
            <a:lvl9pPr lvl="8" rtl="0">
              <a:spcBef>
                <a:spcPts val="0"/>
              </a:spcBef>
              <a:spcAft>
                <a:spcPts val="0"/>
              </a:spcAft>
              <a:buClr>
                <a:schemeClr val="lt1"/>
              </a:buClr>
              <a:buSzPts val="6400"/>
              <a:buNone/>
              <a:defRPr b="1" sz="6400">
                <a:solidFill>
                  <a:schemeClr val="lt1"/>
                </a:solidFill>
              </a:defRPr>
            </a:lvl9pPr>
          </a:lstStyle>
          <a:p/>
        </p:txBody>
      </p:sp>
      <p:sp>
        <p:nvSpPr>
          <p:cNvPr id="2418" name="Google Shape;2418;p333"/>
          <p:cNvSpPr txBox="1"/>
          <p:nvPr/>
        </p:nvSpPr>
        <p:spPr>
          <a:xfrm>
            <a:off x="720400" y="4387767"/>
            <a:ext cx="37464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900">
              <a:solidFill>
                <a:srgbClr val="FFFFFF"/>
              </a:solidFill>
            </a:endParaRPr>
          </a:p>
        </p:txBody>
      </p:sp>
      <p:sp>
        <p:nvSpPr>
          <p:cNvPr id="2419" name="Google Shape;2419;p333"/>
          <p:cNvSpPr txBox="1"/>
          <p:nvPr/>
        </p:nvSpPr>
        <p:spPr>
          <a:xfrm>
            <a:off x="720400" y="49189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solidFill>
                <a:srgbClr val="71BE00"/>
              </a:solidFill>
            </a:endParaRPr>
          </a:p>
        </p:txBody>
      </p:sp>
      <p:sp>
        <p:nvSpPr>
          <p:cNvPr id="2420" name="Google Shape;2420;p333"/>
          <p:cNvSpPr txBox="1"/>
          <p:nvPr/>
        </p:nvSpPr>
        <p:spPr>
          <a:xfrm>
            <a:off x="720400" y="53253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solidFill>
                <a:srgbClr val="71BE00"/>
              </a:solidFill>
            </a:endParaRPr>
          </a:p>
        </p:txBody>
      </p:sp>
      <p:sp>
        <p:nvSpPr>
          <p:cNvPr id="2421" name="Google Shape;2421;p333"/>
          <p:cNvSpPr txBox="1"/>
          <p:nvPr/>
        </p:nvSpPr>
        <p:spPr>
          <a:xfrm>
            <a:off x="720400" y="57317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solidFill>
                <a:srgbClr val="71BE00"/>
              </a:solidFill>
            </a:endParaRPr>
          </a:p>
        </p:txBody>
      </p:sp>
      <p:sp>
        <p:nvSpPr>
          <p:cNvPr id="2422" name="Google Shape;2422;p333"/>
          <p:cNvSpPr txBox="1"/>
          <p:nvPr/>
        </p:nvSpPr>
        <p:spPr>
          <a:xfrm>
            <a:off x="7629200" y="53253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solidFill>
                <a:srgbClr val="71BE00"/>
              </a:solidFill>
            </a:endParaRPr>
          </a:p>
        </p:txBody>
      </p:sp>
      <p:sp>
        <p:nvSpPr>
          <p:cNvPr id="2423" name="Google Shape;2423;p333"/>
          <p:cNvSpPr txBox="1"/>
          <p:nvPr/>
        </p:nvSpPr>
        <p:spPr>
          <a:xfrm>
            <a:off x="7629200" y="5731767"/>
            <a:ext cx="3746400" cy="3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solidFill>
                <a:srgbClr val="71BE00"/>
              </a:solidFill>
            </a:endParaRPr>
          </a:p>
        </p:txBody>
      </p:sp>
      <p:sp>
        <p:nvSpPr>
          <p:cNvPr id="2424" name="Google Shape;2424;p333"/>
          <p:cNvSpPr txBox="1"/>
          <p:nvPr>
            <p:ph idx="1" type="body"/>
          </p:nvPr>
        </p:nvSpPr>
        <p:spPr>
          <a:xfrm>
            <a:off x="720400" y="4387767"/>
            <a:ext cx="3746400" cy="504000"/>
          </a:xfrm>
          <a:prstGeom prst="rect">
            <a:avLst/>
          </a:prstGeom>
          <a:ln>
            <a:noFill/>
          </a:ln>
        </p:spPr>
        <p:txBody>
          <a:bodyPr anchorCtr="0" anchor="t" bIns="0" lIns="0" spcFirstLastPara="1" rIns="0" wrap="square" tIns="0">
            <a:noAutofit/>
          </a:bodyPr>
          <a:lstStyle>
            <a:lvl1pPr indent="-349250" lvl="0" marL="457200" rtl="0">
              <a:spcBef>
                <a:spcPts val="0"/>
              </a:spcBef>
              <a:spcAft>
                <a:spcPts val="0"/>
              </a:spcAft>
              <a:buSzPts val="1900"/>
              <a:buChar char="●"/>
              <a:defRPr sz="1900"/>
            </a:lvl1pPr>
            <a:lvl2pPr indent="-323850" lvl="1" marL="914400" rtl="0">
              <a:spcBef>
                <a:spcPts val="0"/>
              </a:spcBef>
              <a:spcAft>
                <a:spcPts val="0"/>
              </a:spcAft>
              <a:buSzPts val="1500"/>
              <a:buChar char="○"/>
              <a:defRPr/>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Clr>
                <a:schemeClr val="accent1"/>
              </a:buClr>
              <a:buSzPts val="1900"/>
              <a:buChar char="■"/>
              <a:defRPr sz="1900">
                <a:solidFill>
                  <a:schemeClr val="accent1"/>
                </a:solidFill>
              </a:defRPr>
            </a:lvl9pPr>
          </a:lstStyle>
          <a:p/>
        </p:txBody>
      </p:sp>
      <p:sp>
        <p:nvSpPr>
          <p:cNvPr id="2425" name="Google Shape;2425;p333"/>
          <p:cNvSpPr txBox="1"/>
          <p:nvPr>
            <p:ph idx="2" type="body"/>
          </p:nvPr>
        </p:nvSpPr>
        <p:spPr>
          <a:xfrm>
            <a:off x="720400" y="4918967"/>
            <a:ext cx="3746400" cy="379200"/>
          </a:xfrm>
          <a:prstGeom prst="rect">
            <a:avLst/>
          </a:prstGeom>
          <a:ln>
            <a:noFill/>
          </a:ln>
        </p:spPr>
        <p:txBody>
          <a:bodyPr anchorCtr="0" anchor="t" bIns="0" lIns="0" spcFirstLastPara="1" rIns="0" wrap="square" tIns="0">
            <a:noAutofit/>
          </a:bodyPr>
          <a:lstStyle>
            <a:lvl1pPr indent="-330200" lvl="0" marL="457200" rtl="0">
              <a:spcBef>
                <a:spcPts val="0"/>
              </a:spcBef>
              <a:spcAft>
                <a:spcPts val="0"/>
              </a:spcAft>
              <a:buClr>
                <a:srgbClr val="71BE00"/>
              </a:buClr>
              <a:buSzPts val="1600"/>
              <a:buChar char="●"/>
              <a:defRPr sz="1600">
                <a:solidFill>
                  <a:srgbClr val="71BE00"/>
                </a:solidFill>
              </a:defRPr>
            </a:lvl1pPr>
            <a:lvl2pPr indent="-330200" lvl="1" marL="914400" rtl="0">
              <a:spcBef>
                <a:spcPts val="0"/>
              </a:spcBef>
              <a:spcAft>
                <a:spcPts val="0"/>
              </a:spcAft>
              <a:buClr>
                <a:srgbClr val="71BE00"/>
              </a:buClr>
              <a:buSzPts val="1600"/>
              <a:buChar char="○"/>
              <a:defRPr sz="1600">
                <a:solidFill>
                  <a:srgbClr val="71BE00"/>
                </a:solidFill>
              </a:defRPr>
            </a:lvl2pPr>
            <a:lvl3pPr indent="-330200" lvl="2" marL="1371600" rtl="0">
              <a:spcBef>
                <a:spcPts val="0"/>
              </a:spcBef>
              <a:spcAft>
                <a:spcPts val="0"/>
              </a:spcAft>
              <a:buClr>
                <a:srgbClr val="71BE00"/>
              </a:buClr>
              <a:buSzPts val="1600"/>
              <a:buChar char="■"/>
              <a:defRPr>
                <a:solidFill>
                  <a:srgbClr val="71BE00"/>
                </a:solidFill>
              </a:defRPr>
            </a:lvl3pPr>
            <a:lvl4pPr indent="-330200" lvl="3" marL="1828800" rtl="0">
              <a:spcBef>
                <a:spcPts val="0"/>
              </a:spcBef>
              <a:spcAft>
                <a:spcPts val="0"/>
              </a:spcAft>
              <a:buClr>
                <a:srgbClr val="71BE00"/>
              </a:buClr>
              <a:buSzPts val="1600"/>
              <a:buChar char="●"/>
              <a:defRPr sz="1600">
                <a:solidFill>
                  <a:srgbClr val="71BE00"/>
                </a:solidFill>
              </a:defRPr>
            </a:lvl4pPr>
            <a:lvl5pPr indent="-330200" lvl="4" marL="2286000" rtl="0">
              <a:spcBef>
                <a:spcPts val="0"/>
              </a:spcBef>
              <a:spcAft>
                <a:spcPts val="0"/>
              </a:spcAft>
              <a:buClr>
                <a:srgbClr val="71BE00"/>
              </a:buClr>
              <a:buSzPts val="1600"/>
              <a:buChar char="○"/>
              <a:defRPr sz="1600">
                <a:solidFill>
                  <a:srgbClr val="71BE00"/>
                </a:solidFill>
              </a:defRPr>
            </a:lvl5pPr>
            <a:lvl6pPr indent="-330200" lvl="5" marL="2743200" rtl="0">
              <a:spcBef>
                <a:spcPts val="0"/>
              </a:spcBef>
              <a:spcAft>
                <a:spcPts val="0"/>
              </a:spcAft>
              <a:buClr>
                <a:srgbClr val="71BE00"/>
              </a:buClr>
              <a:buSzPts val="1600"/>
              <a:buChar char="■"/>
              <a:defRPr sz="1600">
                <a:solidFill>
                  <a:srgbClr val="71BE00"/>
                </a:solidFill>
              </a:defRPr>
            </a:lvl6pPr>
            <a:lvl7pPr indent="-330200" lvl="6" marL="3200400" rtl="0">
              <a:spcBef>
                <a:spcPts val="0"/>
              </a:spcBef>
              <a:spcAft>
                <a:spcPts val="0"/>
              </a:spcAft>
              <a:buClr>
                <a:srgbClr val="71BE00"/>
              </a:buClr>
              <a:buSzPts val="1600"/>
              <a:buChar char="●"/>
              <a:defRPr>
                <a:solidFill>
                  <a:srgbClr val="71BE00"/>
                </a:solidFill>
              </a:defRPr>
            </a:lvl7pPr>
            <a:lvl8pPr indent="-330200" lvl="7" marL="3657600" rtl="0">
              <a:spcBef>
                <a:spcPts val="0"/>
              </a:spcBef>
              <a:spcAft>
                <a:spcPts val="0"/>
              </a:spcAft>
              <a:buClr>
                <a:srgbClr val="71BE00"/>
              </a:buClr>
              <a:buSzPts val="1600"/>
              <a:buChar char="○"/>
              <a:defRPr sz="1600">
                <a:solidFill>
                  <a:srgbClr val="71BE00"/>
                </a:solidFill>
              </a:defRPr>
            </a:lvl8pPr>
            <a:lvl9pPr indent="-330200" lvl="8" marL="4114800" rtl="0">
              <a:spcBef>
                <a:spcPts val="0"/>
              </a:spcBef>
              <a:spcAft>
                <a:spcPts val="0"/>
              </a:spcAft>
              <a:buClr>
                <a:srgbClr val="71BE00"/>
              </a:buClr>
              <a:buSzPts val="1600"/>
              <a:buChar char="■"/>
              <a:defRPr sz="1600">
                <a:solidFill>
                  <a:srgbClr val="71BE00"/>
                </a:solidFill>
              </a:defRPr>
            </a:lvl9pPr>
          </a:lstStyle>
          <a:p/>
        </p:txBody>
      </p:sp>
      <p:sp>
        <p:nvSpPr>
          <p:cNvPr id="2426" name="Google Shape;2426;p333"/>
          <p:cNvSpPr txBox="1"/>
          <p:nvPr>
            <p:ph idx="3" type="body"/>
          </p:nvPr>
        </p:nvSpPr>
        <p:spPr>
          <a:xfrm>
            <a:off x="720400" y="53253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71BE00"/>
              </a:buClr>
              <a:buSzPts val="1300"/>
              <a:buChar char="●"/>
              <a:defRPr sz="1300">
                <a:solidFill>
                  <a:srgbClr val="71BE00"/>
                </a:solidFill>
              </a:defRPr>
            </a:lvl1pPr>
            <a:lvl2pPr indent="-311150" lvl="1" marL="914400" rtl="0">
              <a:spcBef>
                <a:spcPts val="0"/>
              </a:spcBef>
              <a:spcAft>
                <a:spcPts val="0"/>
              </a:spcAft>
              <a:buClr>
                <a:srgbClr val="71BE00"/>
              </a:buClr>
              <a:buSzPts val="1300"/>
              <a:buChar char="○"/>
              <a:defRPr sz="1300">
                <a:solidFill>
                  <a:srgbClr val="71BE00"/>
                </a:solidFill>
              </a:defRPr>
            </a:lvl2pPr>
            <a:lvl3pPr indent="-311150" lvl="2" marL="1371600" rtl="0">
              <a:spcBef>
                <a:spcPts val="0"/>
              </a:spcBef>
              <a:spcAft>
                <a:spcPts val="0"/>
              </a:spcAft>
              <a:buClr>
                <a:srgbClr val="71BE00"/>
              </a:buClr>
              <a:buSzPts val="1300"/>
              <a:buChar char="■"/>
              <a:defRPr sz="1300">
                <a:solidFill>
                  <a:srgbClr val="71BE00"/>
                </a:solidFill>
              </a:defRPr>
            </a:lvl3pPr>
            <a:lvl4pPr indent="-311150" lvl="3" marL="1828800" rtl="0">
              <a:spcBef>
                <a:spcPts val="0"/>
              </a:spcBef>
              <a:spcAft>
                <a:spcPts val="0"/>
              </a:spcAft>
              <a:buClr>
                <a:srgbClr val="71BE00"/>
              </a:buClr>
              <a:buSzPts val="1300"/>
              <a:buChar char="●"/>
              <a:defRPr sz="1300">
                <a:solidFill>
                  <a:srgbClr val="71BE00"/>
                </a:solidFill>
              </a:defRPr>
            </a:lvl4pPr>
            <a:lvl5pPr indent="-311150" lvl="4" marL="2286000" rtl="0">
              <a:spcBef>
                <a:spcPts val="0"/>
              </a:spcBef>
              <a:spcAft>
                <a:spcPts val="0"/>
              </a:spcAft>
              <a:buClr>
                <a:srgbClr val="71BE00"/>
              </a:buClr>
              <a:buSzPts val="1300"/>
              <a:buChar char="○"/>
              <a:defRPr sz="1300">
                <a:solidFill>
                  <a:srgbClr val="71BE00"/>
                </a:solidFill>
              </a:defRPr>
            </a:lvl5pPr>
            <a:lvl6pPr indent="-311150" lvl="5" marL="2743200" rtl="0">
              <a:spcBef>
                <a:spcPts val="0"/>
              </a:spcBef>
              <a:spcAft>
                <a:spcPts val="0"/>
              </a:spcAft>
              <a:buClr>
                <a:srgbClr val="71BE00"/>
              </a:buClr>
              <a:buSzPts val="1300"/>
              <a:buChar char="■"/>
              <a:defRPr sz="1300">
                <a:solidFill>
                  <a:srgbClr val="71BE00"/>
                </a:solidFill>
              </a:defRPr>
            </a:lvl6pPr>
            <a:lvl7pPr indent="-311150" lvl="6" marL="3200400" rtl="0">
              <a:spcBef>
                <a:spcPts val="0"/>
              </a:spcBef>
              <a:spcAft>
                <a:spcPts val="0"/>
              </a:spcAft>
              <a:buClr>
                <a:srgbClr val="71BE00"/>
              </a:buClr>
              <a:buSzPts val="1300"/>
              <a:buChar char="●"/>
              <a:defRPr sz="1300">
                <a:solidFill>
                  <a:srgbClr val="71BE00"/>
                </a:solidFill>
              </a:defRPr>
            </a:lvl7pPr>
            <a:lvl8pPr indent="-311150" lvl="7" marL="3657600" rtl="0">
              <a:spcBef>
                <a:spcPts val="0"/>
              </a:spcBef>
              <a:spcAft>
                <a:spcPts val="0"/>
              </a:spcAft>
              <a:buClr>
                <a:srgbClr val="71BE00"/>
              </a:buClr>
              <a:buSzPts val="1300"/>
              <a:buChar char="○"/>
              <a:defRPr>
                <a:solidFill>
                  <a:srgbClr val="71BE00"/>
                </a:solidFill>
              </a:defRPr>
            </a:lvl8pPr>
            <a:lvl9pPr indent="-311150" lvl="8" marL="4114800" rtl="0">
              <a:spcBef>
                <a:spcPts val="0"/>
              </a:spcBef>
              <a:spcAft>
                <a:spcPts val="0"/>
              </a:spcAft>
              <a:buClr>
                <a:srgbClr val="71BE00"/>
              </a:buClr>
              <a:buSzPts val="1300"/>
              <a:buChar char="■"/>
              <a:defRPr sz="1300">
                <a:solidFill>
                  <a:srgbClr val="71BE00"/>
                </a:solidFill>
              </a:defRPr>
            </a:lvl9pPr>
          </a:lstStyle>
          <a:p/>
        </p:txBody>
      </p:sp>
      <p:sp>
        <p:nvSpPr>
          <p:cNvPr id="2427" name="Google Shape;2427;p333"/>
          <p:cNvSpPr txBox="1"/>
          <p:nvPr>
            <p:ph idx="4" type="body"/>
          </p:nvPr>
        </p:nvSpPr>
        <p:spPr>
          <a:xfrm>
            <a:off x="720400" y="57317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71BE00"/>
              </a:buClr>
              <a:buSzPts val="1300"/>
              <a:buChar char="●"/>
              <a:defRPr sz="1300">
                <a:solidFill>
                  <a:srgbClr val="71BE00"/>
                </a:solidFill>
              </a:defRPr>
            </a:lvl1pPr>
            <a:lvl2pPr indent="-311150" lvl="1" marL="914400" rtl="0">
              <a:spcBef>
                <a:spcPts val="0"/>
              </a:spcBef>
              <a:spcAft>
                <a:spcPts val="0"/>
              </a:spcAft>
              <a:buClr>
                <a:srgbClr val="71BE00"/>
              </a:buClr>
              <a:buSzPts val="1300"/>
              <a:buChar char="○"/>
              <a:defRPr sz="1300">
                <a:solidFill>
                  <a:srgbClr val="71BE00"/>
                </a:solidFill>
              </a:defRPr>
            </a:lvl2pPr>
            <a:lvl3pPr indent="-311150" lvl="2" marL="1371600" rtl="0">
              <a:spcBef>
                <a:spcPts val="0"/>
              </a:spcBef>
              <a:spcAft>
                <a:spcPts val="0"/>
              </a:spcAft>
              <a:buClr>
                <a:srgbClr val="71BE00"/>
              </a:buClr>
              <a:buSzPts val="1300"/>
              <a:buChar char="■"/>
              <a:defRPr sz="1300">
                <a:solidFill>
                  <a:srgbClr val="71BE00"/>
                </a:solidFill>
              </a:defRPr>
            </a:lvl3pPr>
            <a:lvl4pPr indent="-311150" lvl="3" marL="1828800" rtl="0">
              <a:spcBef>
                <a:spcPts val="0"/>
              </a:spcBef>
              <a:spcAft>
                <a:spcPts val="0"/>
              </a:spcAft>
              <a:buClr>
                <a:srgbClr val="71BE00"/>
              </a:buClr>
              <a:buSzPts val="1300"/>
              <a:buChar char="●"/>
              <a:defRPr sz="1300">
                <a:solidFill>
                  <a:srgbClr val="71BE00"/>
                </a:solidFill>
              </a:defRPr>
            </a:lvl4pPr>
            <a:lvl5pPr indent="-311150" lvl="4" marL="2286000" rtl="0">
              <a:spcBef>
                <a:spcPts val="0"/>
              </a:spcBef>
              <a:spcAft>
                <a:spcPts val="0"/>
              </a:spcAft>
              <a:buClr>
                <a:srgbClr val="71BE00"/>
              </a:buClr>
              <a:buSzPts val="1300"/>
              <a:buChar char="○"/>
              <a:defRPr sz="1300">
                <a:solidFill>
                  <a:srgbClr val="71BE00"/>
                </a:solidFill>
              </a:defRPr>
            </a:lvl5pPr>
            <a:lvl6pPr indent="-311150" lvl="5" marL="2743200" rtl="0">
              <a:spcBef>
                <a:spcPts val="0"/>
              </a:spcBef>
              <a:spcAft>
                <a:spcPts val="0"/>
              </a:spcAft>
              <a:buClr>
                <a:srgbClr val="71BE00"/>
              </a:buClr>
              <a:buSzPts val="1300"/>
              <a:buChar char="■"/>
              <a:defRPr sz="1300">
                <a:solidFill>
                  <a:srgbClr val="71BE00"/>
                </a:solidFill>
              </a:defRPr>
            </a:lvl6pPr>
            <a:lvl7pPr indent="-311150" lvl="6" marL="3200400" rtl="0">
              <a:spcBef>
                <a:spcPts val="0"/>
              </a:spcBef>
              <a:spcAft>
                <a:spcPts val="0"/>
              </a:spcAft>
              <a:buClr>
                <a:srgbClr val="71BE00"/>
              </a:buClr>
              <a:buSzPts val="1300"/>
              <a:buChar char="●"/>
              <a:defRPr sz="1300">
                <a:solidFill>
                  <a:srgbClr val="71BE00"/>
                </a:solidFill>
              </a:defRPr>
            </a:lvl7pPr>
            <a:lvl8pPr indent="-311150" lvl="7" marL="3657600" rtl="0">
              <a:spcBef>
                <a:spcPts val="0"/>
              </a:spcBef>
              <a:spcAft>
                <a:spcPts val="0"/>
              </a:spcAft>
              <a:buClr>
                <a:srgbClr val="71BE00"/>
              </a:buClr>
              <a:buSzPts val="1300"/>
              <a:buChar char="○"/>
              <a:defRPr>
                <a:solidFill>
                  <a:srgbClr val="71BE00"/>
                </a:solidFill>
              </a:defRPr>
            </a:lvl8pPr>
            <a:lvl9pPr indent="-311150" lvl="8" marL="4114800" rtl="0">
              <a:spcBef>
                <a:spcPts val="0"/>
              </a:spcBef>
              <a:spcAft>
                <a:spcPts val="0"/>
              </a:spcAft>
              <a:buClr>
                <a:srgbClr val="71BE00"/>
              </a:buClr>
              <a:buSzPts val="1300"/>
              <a:buChar char="■"/>
              <a:defRPr sz="1300">
                <a:solidFill>
                  <a:srgbClr val="71BE00"/>
                </a:solidFill>
              </a:defRPr>
            </a:lvl9pPr>
          </a:lstStyle>
          <a:p/>
        </p:txBody>
      </p:sp>
      <p:sp>
        <p:nvSpPr>
          <p:cNvPr id="2428" name="Google Shape;2428;p333"/>
          <p:cNvSpPr txBox="1"/>
          <p:nvPr>
            <p:ph idx="5" type="body"/>
          </p:nvPr>
        </p:nvSpPr>
        <p:spPr>
          <a:xfrm>
            <a:off x="7629200" y="53253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71BE00"/>
              </a:buClr>
              <a:buSzPts val="1300"/>
              <a:buChar char="●"/>
              <a:defRPr sz="1300">
                <a:solidFill>
                  <a:srgbClr val="71BE00"/>
                </a:solidFill>
              </a:defRPr>
            </a:lvl1pPr>
            <a:lvl2pPr indent="-311150" lvl="1" marL="914400" rtl="0">
              <a:spcBef>
                <a:spcPts val="0"/>
              </a:spcBef>
              <a:spcAft>
                <a:spcPts val="0"/>
              </a:spcAft>
              <a:buClr>
                <a:srgbClr val="71BE00"/>
              </a:buClr>
              <a:buSzPts val="1300"/>
              <a:buChar char="○"/>
              <a:defRPr sz="1300">
                <a:solidFill>
                  <a:srgbClr val="71BE00"/>
                </a:solidFill>
              </a:defRPr>
            </a:lvl2pPr>
            <a:lvl3pPr indent="-311150" lvl="2" marL="1371600" rtl="0">
              <a:spcBef>
                <a:spcPts val="0"/>
              </a:spcBef>
              <a:spcAft>
                <a:spcPts val="0"/>
              </a:spcAft>
              <a:buClr>
                <a:srgbClr val="71BE00"/>
              </a:buClr>
              <a:buSzPts val="1300"/>
              <a:buChar char="■"/>
              <a:defRPr sz="1300">
                <a:solidFill>
                  <a:srgbClr val="71BE00"/>
                </a:solidFill>
              </a:defRPr>
            </a:lvl3pPr>
            <a:lvl4pPr indent="-311150" lvl="3" marL="1828800" rtl="0">
              <a:spcBef>
                <a:spcPts val="0"/>
              </a:spcBef>
              <a:spcAft>
                <a:spcPts val="0"/>
              </a:spcAft>
              <a:buClr>
                <a:srgbClr val="71BE00"/>
              </a:buClr>
              <a:buSzPts val="1300"/>
              <a:buChar char="●"/>
              <a:defRPr sz="1300">
                <a:solidFill>
                  <a:srgbClr val="71BE00"/>
                </a:solidFill>
              </a:defRPr>
            </a:lvl4pPr>
            <a:lvl5pPr indent="-311150" lvl="4" marL="2286000" rtl="0">
              <a:spcBef>
                <a:spcPts val="0"/>
              </a:spcBef>
              <a:spcAft>
                <a:spcPts val="0"/>
              </a:spcAft>
              <a:buClr>
                <a:srgbClr val="71BE00"/>
              </a:buClr>
              <a:buSzPts val="1300"/>
              <a:buChar char="○"/>
              <a:defRPr sz="1300">
                <a:solidFill>
                  <a:srgbClr val="71BE00"/>
                </a:solidFill>
              </a:defRPr>
            </a:lvl5pPr>
            <a:lvl6pPr indent="-311150" lvl="5" marL="2743200" rtl="0">
              <a:spcBef>
                <a:spcPts val="0"/>
              </a:spcBef>
              <a:spcAft>
                <a:spcPts val="0"/>
              </a:spcAft>
              <a:buClr>
                <a:srgbClr val="71BE00"/>
              </a:buClr>
              <a:buSzPts val="1300"/>
              <a:buChar char="■"/>
              <a:defRPr sz="1300">
                <a:solidFill>
                  <a:srgbClr val="71BE00"/>
                </a:solidFill>
              </a:defRPr>
            </a:lvl6pPr>
            <a:lvl7pPr indent="-311150" lvl="6" marL="3200400" rtl="0">
              <a:spcBef>
                <a:spcPts val="0"/>
              </a:spcBef>
              <a:spcAft>
                <a:spcPts val="0"/>
              </a:spcAft>
              <a:buClr>
                <a:srgbClr val="71BE00"/>
              </a:buClr>
              <a:buSzPts val="1300"/>
              <a:buChar char="●"/>
              <a:defRPr sz="1300">
                <a:solidFill>
                  <a:srgbClr val="71BE00"/>
                </a:solidFill>
              </a:defRPr>
            </a:lvl7pPr>
            <a:lvl8pPr indent="-311150" lvl="7" marL="3657600" rtl="0">
              <a:spcBef>
                <a:spcPts val="0"/>
              </a:spcBef>
              <a:spcAft>
                <a:spcPts val="0"/>
              </a:spcAft>
              <a:buClr>
                <a:srgbClr val="71BE00"/>
              </a:buClr>
              <a:buSzPts val="1300"/>
              <a:buChar char="○"/>
              <a:defRPr>
                <a:solidFill>
                  <a:srgbClr val="71BE00"/>
                </a:solidFill>
              </a:defRPr>
            </a:lvl8pPr>
            <a:lvl9pPr indent="-311150" lvl="8" marL="4114800" rtl="0">
              <a:spcBef>
                <a:spcPts val="0"/>
              </a:spcBef>
              <a:spcAft>
                <a:spcPts val="0"/>
              </a:spcAft>
              <a:buClr>
                <a:srgbClr val="71BE00"/>
              </a:buClr>
              <a:buSzPts val="1300"/>
              <a:buChar char="■"/>
              <a:defRPr sz="1300">
                <a:solidFill>
                  <a:srgbClr val="71BE00"/>
                </a:solidFill>
              </a:defRPr>
            </a:lvl9pPr>
          </a:lstStyle>
          <a:p/>
        </p:txBody>
      </p:sp>
      <p:sp>
        <p:nvSpPr>
          <p:cNvPr id="2429" name="Google Shape;2429;p333"/>
          <p:cNvSpPr txBox="1"/>
          <p:nvPr>
            <p:ph idx="6" type="body"/>
          </p:nvPr>
        </p:nvSpPr>
        <p:spPr>
          <a:xfrm>
            <a:off x="7629200" y="57317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Clr>
                <a:srgbClr val="71BE00"/>
              </a:buClr>
              <a:buSzPts val="1300"/>
              <a:buChar char="●"/>
              <a:defRPr sz="1300">
                <a:solidFill>
                  <a:srgbClr val="71BE00"/>
                </a:solidFill>
              </a:defRPr>
            </a:lvl1pPr>
            <a:lvl2pPr indent="-311150" lvl="1" marL="914400" rtl="0">
              <a:spcBef>
                <a:spcPts val="0"/>
              </a:spcBef>
              <a:spcAft>
                <a:spcPts val="0"/>
              </a:spcAft>
              <a:buClr>
                <a:srgbClr val="71BE00"/>
              </a:buClr>
              <a:buSzPts val="1300"/>
              <a:buChar char="○"/>
              <a:defRPr sz="1300">
                <a:solidFill>
                  <a:srgbClr val="71BE00"/>
                </a:solidFill>
              </a:defRPr>
            </a:lvl2pPr>
            <a:lvl3pPr indent="-311150" lvl="2" marL="1371600" rtl="0">
              <a:spcBef>
                <a:spcPts val="0"/>
              </a:spcBef>
              <a:spcAft>
                <a:spcPts val="0"/>
              </a:spcAft>
              <a:buClr>
                <a:srgbClr val="71BE00"/>
              </a:buClr>
              <a:buSzPts val="1300"/>
              <a:buChar char="■"/>
              <a:defRPr sz="1300">
                <a:solidFill>
                  <a:srgbClr val="71BE00"/>
                </a:solidFill>
              </a:defRPr>
            </a:lvl3pPr>
            <a:lvl4pPr indent="-311150" lvl="3" marL="1828800" rtl="0">
              <a:spcBef>
                <a:spcPts val="0"/>
              </a:spcBef>
              <a:spcAft>
                <a:spcPts val="0"/>
              </a:spcAft>
              <a:buClr>
                <a:srgbClr val="71BE00"/>
              </a:buClr>
              <a:buSzPts val="1300"/>
              <a:buChar char="●"/>
              <a:defRPr sz="1300">
                <a:solidFill>
                  <a:srgbClr val="71BE00"/>
                </a:solidFill>
              </a:defRPr>
            </a:lvl4pPr>
            <a:lvl5pPr indent="-311150" lvl="4" marL="2286000" rtl="0">
              <a:spcBef>
                <a:spcPts val="0"/>
              </a:spcBef>
              <a:spcAft>
                <a:spcPts val="0"/>
              </a:spcAft>
              <a:buClr>
                <a:srgbClr val="71BE00"/>
              </a:buClr>
              <a:buSzPts val="1300"/>
              <a:buChar char="○"/>
              <a:defRPr sz="1300">
                <a:solidFill>
                  <a:srgbClr val="71BE00"/>
                </a:solidFill>
              </a:defRPr>
            </a:lvl5pPr>
            <a:lvl6pPr indent="-311150" lvl="5" marL="2743200" rtl="0">
              <a:spcBef>
                <a:spcPts val="0"/>
              </a:spcBef>
              <a:spcAft>
                <a:spcPts val="0"/>
              </a:spcAft>
              <a:buClr>
                <a:srgbClr val="71BE00"/>
              </a:buClr>
              <a:buSzPts val="1300"/>
              <a:buChar char="■"/>
              <a:defRPr sz="1300">
                <a:solidFill>
                  <a:srgbClr val="71BE00"/>
                </a:solidFill>
              </a:defRPr>
            </a:lvl6pPr>
            <a:lvl7pPr indent="-311150" lvl="6" marL="3200400" rtl="0">
              <a:spcBef>
                <a:spcPts val="0"/>
              </a:spcBef>
              <a:spcAft>
                <a:spcPts val="0"/>
              </a:spcAft>
              <a:buClr>
                <a:srgbClr val="71BE00"/>
              </a:buClr>
              <a:buSzPts val="1300"/>
              <a:buChar char="●"/>
              <a:defRPr sz="1300">
                <a:solidFill>
                  <a:srgbClr val="71BE00"/>
                </a:solidFill>
              </a:defRPr>
            </a:lvl7pPr>
            <a:lvl8pPr indent="-311150" lvl="7" marL="3657600" rtl="0">
              <a:spcBef>
                <a:spcPts val="0"/>
              </a:spcBef>
              <a:spcAft>
                <a:spcPts val="0"/>
              </a:spcAft>
              <a:buClr>
                <a:srgbClr val="71BE00"/>
              </a:buClr>
              <a:buSzPts val="1300"/>
              <a:buChar char="○"/>
              <a:defRPr>
                <a:solidFill>
                  <a:srgbClr val="71BE00"/>
                </a:solidFill>
              </a:defRPr>
            </a:lvl8pPr>
            <a:lvl9pPr indent="-311150" lvl="8" marL="4114800" rtl="0">
              <a:spcBef>
                <a:spcPts val="0"/>
              </a:spcBef>
              <a:spcAft>
                <a:spcPts val="0"/>
              </a:spcAft>
              <a:buClr>
                <a:srgbClr val="71BE00"/>
              </a:buClr>
              <a:buSzPts val="1300"/>
              <a:buChar char="■"/>
              <a:defRPr sz="1300">
                <a:solidFill>
                  <a:srgbClr val="71BE00"/>
                </a:solidFill>
              </a:defRPr>
            </a:lvl9pPr>
          </a:lstStyle>
          <a:p/>
        </p:txBody>
      </p:sp>
      <p:pic>
        <p:nvPicPr>
          <p:cNvPr id="2430" name="Google Shape;2430;p333"/>
          <p:cNvPicPr preferRelativeResize="0"/>
          <p:nvPr/>
        </p:nvPicPr>
        <p:blipFill>
          <a:blip r:embed="rId2">
            <a:alphaModFix/>
          </a:blip>
          <a:stretch>
            <a:fillRect/>
          </a:stretch>
        </p:blipFill>
        <p:spPr>
          <a:xfrm>
            <a:off x="470467" y="484632"/>
            <a:ext cx="2139696" cy="502921"/>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2_1_3_1">
    <p:bg>
      <p:bgPr>
        <a:solidFill>
          <a:schemeClr val="lt1"/>
        </a:solidFill>
      </p:bgPr>
    </p:bg>
    <p:spTree>
      <p:nvGrpSpPr>
        <p:cNvPr id="2431" name="Shape 2431"/>
        <p:cNvGrpSpPr/>
        <p:nvPr/>
      </p:nvGrpSpPr>
      <p:grpSpPr>
        <a:xfrm>
          <a:off x="0" y="0"/>
          <a:ext cx="0" cy="0"/>
          <a:chOff x="0" y="0"/>
          <a:chExt cx="0" cy="0"/>
        </a:xfrm>
      </p:grpSpPr>
      <p:pic>
        <p:nvPicPr>
          <p:cNvPr id="2432" name="Google Shape;2432;p334"/>
          <p:cNvPicPr preferRelativeResize="0"/>
          <p:nvPr/>
        </p:nvPicPr>
        <p:blipFill>
          <a:blip r:embed="rId2">
            <a:alphaModFix/>
          </a:blip>
          <a:stretch>
            <a:fillRect/>
          </a:stretch>
        </p:blipFill>
        <p:spPr>
          <a:xfrm>
            <a:off x="6633600" y="2299667"/>
            <a:ext cx="5889760" cy="5878066"/>
          </a:xfrm>
          <a:prstGeom prst="rect">
            <a:avLst/>
          </a:prstGeom>
          <a:noFill/>
          <a:ln>
            <a:noFill/>
          </a:ln>
        </p:spPr>
      </p:pic>
      <p:sp>
        <p:nvSpPr>
          <p:cNvPr id="2433" name="Google Shape;2433;p334"/>
          <p:cNvSpPr txBox="1"/>
          <p:nvPr>
            <p:ph type="title"/>
          </p:nvPr>
        </p:nvSpPr>
        <p:spPr>
          <a:xfrm>
            <a:off x="618800" y="2567600"/>
            <a:ext cx="6910500" cy="17229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6400"/>
              <a:buNone/>
              <a:defRPr b="1" sz="6400">
                <a:solidFill>
                  <a:schemeClr val="accent1"/>
                </a:solidFill>
              </a:defRPr>
            </a:lvl1pPr>
            <a:lvl2pPr lvl="1" rtl="0">
              <a:spcBef>
                <a:spcPts val="0"/>
              </a:spcBef>
              <a:spcAft>
                <a:spcPts val="0"/>
              </a:spcAft>
              <a:buClr>
                <a:schemeClr val="lt1"/>
              </a:buClr>
              <a:buSzPts val="6400"/>
              <a:buNone/>
              <a:defRPr b="1" sz="6400">
                <a:solidFill>
                  <a:schemeClr val="lt1"/>
                </a:solidFill>
              </a:defRPr>
            </a:lvl2pPr>
            <a:lvl3pPr lvl="2" rtl="0">
              <a:spcBef>
                <a:spcPts val="0"/>
              </a:spcBef>
              <a:spcAft>
                <a:spcPts val="0"/>
              </a:spcAft>
              <a:buClr>
                <a:schemeClr val="lt1"/>
              </a:buClr>
              <a:buSzPts val="6400"/>
              <a:buNone/>
              <a:defRPr b="1" sz="6400">
                <a:solidFill>
                  <a:schemeClr val="lt1"/>
                </a:solidFill>
              </a:defRPr>
            </a:lvl3pPr>
            <a:lvl4pPr lvl="3" rtl="0">
              <a:spcBef>
                <a:spcPts val="0"/>
              </a:spcBef>
              <a:spcAft>
                <a:spcPts val="0"/>
              </a:spcAft>
              <a:buClr>
                <a:schemeClr val="lt1"/>
              </a:buClr>
              <a:buSzPts val="6400"/>
              <a:buNone/>
              <a:defRPr b="1" sz="6400">
                <a:solidFill>
                  <a:schemeClr val="lt1"/>
                </a:solidFill>
              </a:defRPr>
            </a:lvl4pPr>
            <a:lvl5pPr lvl="4" rtl="0">
              <a:spcBef>
                <a:spcPts val="0"/>
              </a:spcBef>
              <a:spcAft>
                <a:spcPts val="0"/>
              </a:spcAft>
              <a:buClr>
                <a:schemeClr val="lt1"/>
              </a:buClr>
              <a:buSzPts val="6400"/>
              <a:buNone/>
              <a:defRPr b="1" sz="6400">
                <a:solidFill>
                  <a:schemeClr val="lt1"/>
                </a:solidFill>
              </a:defRPr>
            </a:lvl5pPr>
            <a:lvl6pPr lvl="5" rtl="0">
              <a:spcBef>
                <a:spcPts val="0"/>
              </a:spcBef>
              <a:spcAft>
                <a:spcPts val="0"/>
              </a:spcAft>
              <a:buClr>
                <a:schemeClr val="lt1"/>
              </a:buClr>
              <a:buSzPts val="6400"/>
              <a:buNone/>
              <a:defRPr b="1" sz="6400">
                <a:solidFill>
                  <a:schemeClr val="lt1"/>
                </a:solidFill>
              </a:defRPr>
            </a:lvl6pPr>
            <a:lvl7pPr lvl="6" rtl="0">
              <a:spcBef>
                <a:spcPts val="0"/>
              </a:spcBef>
              <a:spcAft>
                <a:spcPts val="0"/>
              </a:spcAft>
              <a:buClr>
                <a:schemeClr val="lt1"/>
              </a:buClr>
              <a:buSzPts val="6400"/>
              <a:buNone/>
              <a:defRPr b="1" sz="6400">
                <a:solidFill>
                  <a:schemeClr val="lt1"/>
                </a:solidFill>
              </a:defRPr>
            </a:lvl7pPr>
            <a:lvl8pPr lvl="7" rtl="0">
              <a:spcBef>
                <a:spcPts val="0"/>
              </a:spcBef>
              <a:spcAft>
                <a:spcPts val="0"/>
              </a:spcAft>
              <a:buClr>
                <a:schemeClr val="lt1"/>
              </a:buClr>
              <a:buSzPts val="6400"/>
              <a:buNone/>
              <a:defRPr b="1" sz="6400">
                <a:solidFill>
                  <a:schemeClr val="lt1"/>
                </a:solidFill>
              </a:defRPr>
            </a:lvl8pPr>
            <a:lvl9pPr lvl="8" rtl="0">
              <a:spcBef>
                <a:spcPts val="0"/>
              </a:spcBef>
              <a:spcAft>
                <a:spcPts val="0"/>
              </a:spcAft>
              <a:buClr>
                <a:schemeClr val="lt1"/>
              </a:buClr>
              <a:buSzPts val="6400"/>
              <a:buNone/>
              <a:defRPr b="1" sz="6400">
                <a:solidFill>
                  <a:schemeClr val="lt1"/>
                </a:solidFill>
              </a:defRPr>
            </a:lvl9pPr>
          </a:lstStyle>
          <a:p/>
        </p:txBody>
      </p:sp>
      <p:sp>
        <p:nvSpPr>
          <p:cNvPr id="2434" name="Google Shape;2434;p334"/>
          <p:cNvSpPr txBox="1"/>
          <p:nvPr>
            <p:ph idx="1" type="body"/>
          </p:nvPr>
        </p:nvSpPr>
        <p:spPr>
          <a:xfrm>
            <a:off x="7629200" y="4387767"/>
            <a:ext cx="3746400" cy="504000"/>
          </a:xfrm>
          <a:prstGeom prst="rect">
            <a:avLst/>
          </a:prstGeom>
          <a:ln>
            <a:noFill/>
          </a:ln>
        </p:spPr>
        <p:txBody>
          <a:bodyPr anchorCtr="0" anchor="t" bIns="0" lIns="0" spcFirstLastPara="1" rIns="0" wrap="square" tIns="0">
            <a:noAutofit/>
          </a:bodyPr>
          <a:lstStyle>
            <a:lvl1pPr indent="-349250" lvl="0" marL="457200" rtl="0">
              <a:spcBef>
                <a:spcPts val="0"/>
              </a:spcBef>
              <a:spcAft>
                <a:spcPts val="0"/>
              </a:spcAft>
              <a:buSzPts val="1900"/>
              <a:buChar char="●"/>
              <a:defRPr sz="1900"/>
            </a:lvl1pPr>
            <a:lvl2pPr indent="-323850" lvl="1" marL="914400" rtl="0">
              <a:spcBef>
                <a:spcPts val="0"/>
              </a:spcBef>
              <a:spcAft>
                <a:spcPts val="0"/>
              </a:spcAft>
              <a:buSzPts val="1500"/>
              <a:buChar char="○"/>
              <a:defRPr/>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Clr>
                <a:schemeClr val="accent1"/>
              </a:buClr>
              <a:buSzPts val="1900"/>
              <a:buChar char="■"/>
              <a:defRPr sz="1900">
                <a:solidFill>
                  <a:schemeClr val="accent1"/>
                </a:solidFill>
              </a:defRPr>
            </a:lvl9pPr>
          </a:lstStyle>
          <a:p/>
        </p:txBody>
      </p:sp>
      <p:sp>
        <p:nvSpPr>
          <p:cNvPr id="2435" name="Google Shape;2435;p334"/>
          <p:cNvSpPr txBox="1"/>
          <p:nvPr>
            <p:ph idx="2" type="body"/>
          </p:nvPr>
        </p:nvSpPr>
        <p:spPr>
          <a:xfrm>
            <a:off x="7629200" y="4918967"/>
            <a:ext cx="3746400" cy="379200"/>
          </a:xfrm>
          <a:prstGeom prst="rect">
            <a:avLst/>
          </a:prstGeom>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sz="1600"/>
            </a:lvl8pPr>
            <a:lvl9pPr indent="-330200" lvl="8" marL="4114800" rtl="0">
              <a:spcBef>
                <a:spcPts val="0"/>
              </a:spcBef>
              <a:spcAft>
                <a:spcPts val="0"/>
              </a:spcAft>
              <a:buClr>
                <a:schemeClr val="accent1"/>
              </a:buClr>
              <a:buSzPts val="1600"/>
              <a:buChar char="■"/>
              <a:defRPr sz="1600">
                <a:solidFill>
                  <a:schemeClr val="accent1"/>
                </a:solidFill>
              </a:defRPr>
            </a:lvl9pPr>
          </a:lstStyle>
          <a:p/>
        </p:txBody>
      </p:sp>
      <p:sp>
        <p:nvSpPr>
          <p:cNvPr id="2436" name="Google Shape;2436;p334"/>
          <p:cNvSpPr txBox="1"/>
          <p:nvPr>
            <p:ph idx="3" type="body"/>
          </p:nvPr>
        </p:nvSpPr>
        <p:spPr>
          <a:xfrm>
            <a:off x="7629200" y="53253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SzPts val="1300"/>
              <a:buChar char="●"/>
              <a:defRPr sz="1300"/>
            </a:lvl1pPr>
            <a:lvl2pPr indent="-311150" lvl="1" marL="914400" rtl="0">
              <a:spcBef>
                <a:spcPts val="0"/>
              </a:spcBef>
              <a:spcAft>
                <a:spcPts val="0"/>
              </a:spcAft>
              <a:buSzPts val="1300"/>
              <a:buChar char="○"/>
              <a:defRPr sz="1300"/>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a:lvl8pPr>
            <a:lvl9pPr indent="-311150" lvl="8" marL="4114800" rtl="0">
              <a:spcBef>
                <a:spcPts val="0"/>
              </a:spcBef>
              <a:spcAft>
                <a:spcPts val="0"/>
              </a:spcAft>
              <a:buClr>
                <a:schemeClr val="accent1"/>
              </a:buClr>
              <a:buSzPts val="1300"/>
              <a:buChar char="■"/>
              <a:defRPr sz="1300">
                <a:solidFill>
                  <a:schemeClr val="accent1"/>
                </a:solidFill>
              </a:defRPr>
            </a:lvl9pPr>
          </a:lstStyle>
          <a:p/>
        </p:txBody>
      </p:sp>
      <p:sp>
        <p:nvSpPr>
          <p:cNvPr id="2437" name="Google Shape;2437;p334"/>
          <p:cNvSpPr txBox="1"/>
          <p:nvPr>
            <p:ph idx="4" type="body"/>
          </p:nvPr>
        </p:nvSpPr>
        <p:spPr>
          <a:xfrm>
            <a:off x="7629200" y="57317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SzPts val="1300"/>
              <a:buChar char="●"/>
              <a:defRPr sz="1300"/>
            </a:lvl1pPr>
            <a:lvl2pPr indent="-311150" lvl="1" marL="914400" rtl="0">
              <a:spcBef>
                <a:spcPts val="0"/>
              </a:spcBef>
              <a:spcAft>
                <a:spcPts val="0"/>
              </a:spcAft>
              <a:buSzPts val="1300"/>
              <a:buChar char="○"/>
              <a:defRPr sz="1300"/>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a:lvl8pPr>
            <a:lvl9pPr indent="-311150" lvl="8" marL="4114800" rtl="0">
              <a:spcBef>
                <a:spcPts val="0"/>
              </a:spcBef>
              <a:spcAft>
                <a:spcPts val="0"/>
              </a:spcAft>
              <a:buClr>
                <a:schemeClr val="accent1"/>
              </a:buClr>
              <a:buSzPts val="1300"/>
              <a:buChar char="■"/>
              <a:defRPr sz="1300">
                <a:solidFill>
                  <a:schemeClr val="accent1"/>
                </a:solidFill>
              </a:defRPr>
            </a:lvl9pPr>
          </a:lstStyle>
          <a:p/>
        </p:txBody>
      </p:sp>
      <p:sp>
        <p:nvSpPr>
          <p:cNvPr id="2438" name="Google Shape;2438;p334"/>
          <p:cNvSpPr txBox="1"/>
          <p:nvPr>
            <p:ph idx="5" type="body"/>
          </p:nvPr>
        </p:nvSpPr>
        <p:spPr>
          <a:xfrm>
            <a:off x="7629200" y="3801367"/>
            <a:ext cx="3746400" cy="379200"/>
          </a:xfrm>
          <a:prstGeom prst="rect">
            <a:avLst/>
          </a:prstGeom>
          <a:ln>
            <a:noFill/>
          </a:ln>
        </p:spPr>
        <p:txBody>
          <a:bodyPr anchorCtr="0" anchor="t" bIns="0" lIns="0" spcFirstLastPara="1" rIns="0" wrap="square" tIns="0">
            <a:noAutofit/>
          </a:bodyPr>
          <a:lstStyle>
            <a:lvl1pPr indent="-311150" lvl="0" marL="457200" rtl="0">
              <a:spcBef>
                <a:spcPts val="0"/>
              </a:spcBef>
              <a:spcAft>
                <a:spcPts val="0"/>
              </a:spcAft>
              <a:buSzPts val="1300"/>
              <a:buChar char="●"/>
              <a:defRPr sz="1300"/>
            </a:lvl1pPr>
            <a:lvl2pPr indent="-311150" lvl="1" marL="914400" rtl="0">
              <a:spcBef>
                <a:spcPts val="0"/>
              </a:spcBef>
              <a:spcAft>
                <a:spcPts val="0"/>
              </a:spcAft>
              <a:buSzPts val="1300"/>
              <a:buChar char="○"/>
              <a:defRPr sz="1300"/>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a:lvl8pPr>
            <a:lvl9pPr indent="-311150" lvl="8" marL="4114800" rtl="0">
              <a:spcBef>
                <a:spcPts val="0"/>
              </a:spcBef>
              <a:spcAft>
                <a:spcPts val="0"/>
              </a:spcAft>
              <a:buClr>
                <a:schemeClr val="accent1"/>
              </a:buClr>
              <a:buSzPts val="1300"/>
              <a:buChar char="■"/>
              <a:defRPr sz="1300">
                <a:solidFill>
                  <a:schemeClr val="accent1"/>
                </a:solidFill>
              </a:defRPr>
            </a:lvl9pPr>
          </a:lstStyle>
          <a:p/>
        </p:txBody>
      </p:sp>
      <p:pic>
        <p:nvPicPr>
          <p:cNvPr id="2439" name="Google Shape;2439;p334"/>
          <p:cNvPicPr preferRelativeResize="0"/>
          <p:nvPr/>
        </p:nvPicPr>
        <p:blipFill>
          <a:blip r:embed="rId3">
            <a:alphaModFix/>
          </a:blip>
          <a:stretch>
            <a:fillRect/>
          </a:stretch>
        </p:blipFill>
        <p:spPr>
          <a:xfrm>
            <a:off x="470467" y="484632"/>
            <a:ext cx="2139696" cy="502921"/>
          </a:xfrm>
          <a:prstGeom prst="rect">
            <a:avLst/>
          </a:prstGeom>
          <a:noFill/>
          <a:ln>
            <a:noFill/>
          </a:ln>
        </p:spPr>
      </p:pic>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2440" name="Shape 2440"/>
        <p:cNvGrpSpPr/>
        <p:nvPr/>
      </p:nvGrpSpPr>
      <p:grpSpPr>
        <a:xfrm>
          <a:off x="0" y="0"/>
          <a:ext cx="0" cy="0"/>
          <a:chOff x="0" y="0"/>
          <a:chExt cx="0" cy="0"/>
        </a:xfrm>
      </p:grpSpPr>
      <p:pic>
        <p:nvPicPr>
          <p:cNvPr id="2441" name="Google Shape;2441;p335"/>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442" name="Google Shape;2442;p335"/>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
        <p:nvSpPr>
          <p:cNvPr id="2443" name="Google Shape;2443;p335"/>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444" name="Google Shape;2444;p335"/>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Tree>
  </p:cSld>
  <p:clrMapOvr>
    <a:masterClrMapping/>
  </p:clrMapOvr>
  <p:extLst>
    <p:ext uri="{DCECCB84-F9BA-43D5-87BE-67443E8EF086}">
      <p15:sldGuideLst>
        <p15:guide id="1" pos="278">
          <p15:clr>
            <a:srgbClr val="FA7B17"/>
          </p15:clr>
        </p15:guide>
      </p15:sldGuideLst>
    </p:ext>
  </p:extLst>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1">
  <p:cSld name="TITLE_AND_BODY_1_1_2">
    <p:bg>
      <p:bgPr>
        <a:solidFill>
          <a:schemeClr val="accent1"/>
        </a:solidFill>
      </p:bgPr>
    </p:bg>
    <p:spTree>
      <p:nvGrpSpPr>
        <p:cNvPr id="2445" name="Shape 2445"/>
        <p:cNvGrpSpPr/>
        <p:nvPr/>
      </p:nvGrpSpPr>
      <p:grpSpPr>
        <a:xfrm>
          <a:off x="0" y="0"/>
          <a:ext cx="0" cy="0"/>
          <a:chOff x="0" y="0"/>
          <a:chExt cx="0" cy="0"/>
        </a:xfrm>
      </p:grpSpPr>
      <p:sp>
        <p:nvSpPr>
          <p:cNvPr id="2446" name="Google Shape;2446;p336"/>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447" name="Google Shape;2447;p336"/>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448" name="Google Shape;2448;p336"/>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449" name="Google Shape;2449;p336"/>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450" name="Google Shape;2450;p336"/>
          <p:cNvSpPr/>
          <p:nvPr>
            <p:ph idx="2" type="pic"/>
          </p:nvPr>
        </p:nvSpPr>
        <p:spPr>
          <a:xfrm>
            <a:off x="6488400" y="1839167"/>
            <a:ext cx="639600" cy="589200"/>
          </a:xfrm>
          <a:prstGeom prst="rect">
            <a:avLst/>
          </a:prstGeom>
          <a:noFill/>
          <a:ln>
            <a:noFill/>
          </a:ln>
        </p:spPr>
      </p:sp>
      <p:sp>
        <p:nvSpPr>
          <p:cNvPr id="2451" name="Google Shape;2451;p336"/>
          <p:cNvSpPr/>
          <p:nvPr>
            <p:ph idx="3" type="pic"/>
          </p:nvPr>
        </p:nvSpPr>
        <p:spPr>
          <a:xfrm>
            <a:off x="807433" y="1839167"/>
            <a:ext cx="639600" cy="589200"/>
          </a:xfrm>
          <a:prstGeom prst="rect">
            <a:avLst/>
          </a:prstGeom>
          <a:noFill/>
          <a:ln>
            <a:noFill/>
          </a:ln>
        </p:spPr>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Profile Layout ">
  <p:cSld name="TITLE_AND_BODY_1_1_1_3_1">
    <p:bg>
      <p:bgPr>
        <a:solidFill>
          <a:schemeClr val="accent1"/>
        </a:solidFill>
      </p:bgPr>
    </p:bg>
    <p:spTree>
      <p:nvGrpSpPr>
        <p:cNvPr id="2452" name="Shape 2452"/>
        <p:cNvGrpSpPr/>
        <p:nvPr/>
      </p:nvGrpSpPr>
      <p:grpSpPr>
        <a:xfrm>
          <a:off x="0" y="0"/>
          <a:ext cx="0" cy="0"/>
          <a:chOff x="0" y="0"/>
          <a:chExt cx="0" cy="0"/>
        </a:xfrm>
      </p:grpSpPr>
      <p:sp>
        <p:nvSpPr>
          <p:cNvPr id="2453" name="Google Shape;2453;p337"/>
          <p:cNvSpPr/>
          <p:nvPr>
            <p:ph idx="2" type="pic"/>
          </p:nvPr>
        </p:nvSpPr>
        <p:spPr>
          <a:xfrm>
            <a:off x="788333" y="1524800"/>
            <a:ext cx="1784100" cy="1701600"/>
          </a:xfrm>
          <a:prstGeom prst="ellipse">
            <a:avLst/>
          </a:prstGeom>
          <a:noFill/>
          <a:ln>
            <a:noFill/>
          </a:ln>
        </p:spPr>
      </p:sp>
      <p:sp>
        <p:nvSpPr>
          <p:cNvPr id="2454" name="Google Shape;2454;p337"/>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455" name="Google Shape;2455;p337"/>
          <p:cNvSpPr/>
          <p:nvPr>
            <p:ph idx="3" type="pic"/>
          </p:nvPr>
        </p:nvSpPr>
        <p:spPr>
          <a:xfrm>
            <a:off x="4402100" y="1524800"/>
            <a:ext cx="1784100" cy="1701600"/>
          </a:xfrm>
          <a:prstGeom prst="ellipse">
            <a:avLst/>
          </a:prstGeom>
          <a:noFill/>
          <a:ln>
            <a:noFill/>
          </a:ln>
        </p:spPr>
      </p:sp>
      <p:sp>
        <p:nvSpPr>
          <p:cNvPr id="2456" name="Google Shape;2456;p337"/>
          <p:cNvSpPr/>
          <p:nvPr>
            <p:ph idx="4" type="pic"/>
          </p:nvPr>
        </p:nvSpPr>
        <p:spPr>
          <a:xfrm>
            <a:off x="8015867" y="1524800"/>
            <a:ext cx="1784100" cy="1701600"/>
          </a:xfrm>
          <a:prstGeom prst="ellipse">
            <a:avLst/>
          </a:prstGeom>
          <a:noFill/>
          <a:ln>
            <a:noFill/>
          </a:ln>
        </p:spPr>
      </p:sp>
      <p:sp>
        <p:nvSpPr>
          <p:cNvPr id="2457" name="Google Shape;2457;p337"/>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458" name="Google Shape;2458;p337"/>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459" name="Google Shape;2459;p337"/>
          <p:cNvPicPr preferRelativeResize="0"/>
          <p:nvPr/>
        </p:nvPicPr>
        <p:blipFill>
          <a:blip r:embed="rId2">
            <a:alphaModFix/>
          </a:blip>
          <a:stretch>
            <a:fillRect/>
          </a:stretch>
        </p:blipFill>
        <p:spPr>
          <a:xfrm>
            <a:off x="368867" y="6377700"/>
            <a:ext cx="1283745" cy="302058"/>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2">
  <p:cSld name="TITLE_AND_BODY_1_1_1_2">
    <p:bg>
      <p:bgPr>
        <a:solidFill>
          <a:schemeClr val="accent1"/>
        </a:solidFill>
      </p:bgPr>
    </p:bg>
    <p:spTree>
      <p:nvGrpSpPr>
        <p:cNvPr id="2460" name="Shape 2460"/>
        <p:cNvGrpSpPr/>
        <p:nvPr/>
      </p:nvGrpSpPr>
      <p:grpSpPr>
        <a:xfrm>
          <a:off x="0" y="0"/>
          <a:ext cx="0" cy="0"/>
          <a:chOff x="0" y="0"/>
          <a:chExt cx="0" cy="0"/>
        </a:xfrm>
      </p:grpSpPr>
      <p:pic>
        <p:nvPicPr>
          <p:cNvPr id="2461" name="Google Shape;2461;p338"/>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462" name="Google Shape;2462;p338"/>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463" name="Google Shape;2463;p338"/>
          <p:cNvSpPr/>
          <p:nvPr>
            <p:ph idx="2" type="pic"/>
          </p:nvPr>
        </p:nvSpPr>
        <p:spPr>
          <a:xfrm>
            <a:off x="8328467" y="1839167"/>
            <a:ext cx="639600" cy="589200"/>
          </a:xfrm>
          <a:prstGeom prst="rect">
            <a:avLst/>
          </a:prstGeom>
          <a:noFill/>
          <a:ln>
            <a:noFill/>
          </a:ln>
        </p:spPr>
      </p:sp>
      <p:sp>
        <p:nvSpPr>
          <p:cNvPr id="2464" name="Google Shape;2464;p338"/>
          <p:cNvSpPr/>
          <p:nvPr>
            <p:ph idx="3" type="pic"/>
          </p:nvPr>
        </p:nvSpPr>
        <p:spPr>
          <a:xfrm>
            <a:off x="4578800" y="1839167"/>
            <a:ext cx="639600" cy="589200"/>
          </a:xfrm>
          <a:prstGeom prst="rect">
            <a:avLst/>
          </a:prstGeom>
          <a:noFill/>
          <a:ln>
            <a:noFill/>
          </a:ln>
        </p:spPr>
      </p:sp>
      <p:sp>
        <p:nvSpPr>
          <p:cNvPr id="2465" name="Google Shape;2465;p338"/>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466" name="Google Shape;2466;p338"/>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sp>
        <p:nvSpPr>
          <p:cNvPr id="2467" name="Google Shape;2467;p338"/>
          <p:cNvSpPr/>
          <p:nvPr>
            <p:ph idx="4" type="pic"/>
          </p:nvPr>
        </p:nvSpPr>
        <p:spPr>
          <a:xfrm>
            <a:off x="807433" y="1839167"/>
            <a:ext cx="639600" cy="589200"/>
          </a:xfrm>
          <a:prstGeom prst="rect">
            <a:avLst/>
          </a:prstGeom>
          <a:noFill/>
          <a:ln>
            <a:noFill/>
          </a:ln>
        </p:spPr>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3">
  <p:cSld name="TITLE_AND_BODY_1_1_1_1_2">
    <p:bg>
      <p:bgPr>
        <a:solidFill>
          <a:schemeClr val="accent1"/>
        </a:solidFill>
      </p:bgPr>
    </p:bg>
    <p:spTree>
      <p:nvGrpSpPr>
        <p:cNvPr id="2468" name="Shape 2468"/>
        <p:cNvGrpSpPr/>
        <p:nvPr/>
      </p:nvGrpSpPr>
      <p:grpSpPr>
        <a:xfrm>
          <a:off x="0" y="0"/>
          <a:ext cx="0" cy="0"/>
          <a:chOff x="0" y="0"/>
          <a:chExt cx="0" cy="0"/>
        </a:xfrm>
      </p:grpSpPr>
      <p:sp>
        <p:nvSpPr>
          <p:cNvPr id="2469" name="Google Shape;2469;p339"/>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470" name="Google Shape;2470;p339"/>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471" name="Google Shape;2471;p339"/>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472" name="Google Shape;2472;p339"/>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473" name="Google Shape;2473;p339"/>
          <p:cNvSpPr txBox="1"/>
          <p:nvPr>
            <p:ph idx="1" type="subTitle"/>
          </p:nvPr>
        </p:nvSpPr>
        <p:spPr>
          <a:xfrm>
            <a:off x="518900" y="898833"/>
            <a:ext cx="11107500" cy="456300"/>
          </a:xfrm>
          <a:prstGeom prst="rect">
            <a:avLst/>
          </a:prstGeom>
        </p:spPr>
        <p:txBody>
          <a:bodyPr anchorCtr="0" anchor="t" bIns="0" lIns="0" spcFirstLastPara="1" rIns="0" wrap="square" tIns="0">
            <a:noAutofit/>
          </a:bodyPr>
          <a:lstStyle>
            <a:lvl1pPr lvl="0" rtl="0">
              <a:spcBef>
                <a:spcPts val="0"/>
              </a:spcBef>
              <a:spcAft>
                <a:spcPts val="0"/>
              </a:spcAft>
              <a:buClr>
                <a:srgbClr val="71BE00"/>
              </a:buClr>
              <a:buSzPts val="1900"/>
              <a:buNone/>
              <a:defRPr>
                <a:solidFill>
                  <a:srgbClr val="71BE00"/>
                </a:solidFill>
              </a:defRPr>
            </a:lvl1pPr>
            <a:lvl2pPr lvl="1" rtl="0">
              <a:spcBef>
                <a:spcPts val="0"/>
              </a:spcBef>
              <a:spcAft>
                <a:spcPts val="0"/>
              </a:spcAft>
              <a:buClr>
                <a:srgbClr val="71BE00"/>
              </a:buClr>
              <a:buSzPts val="1500"/>
              <a:buNone/>
              <a:defRPr>
                <a:solidFill>
                  <a:srgbClr val="71BE00"/>
                </a:solidFill>
              </a:defRPr>
            </a:lvl2pPr>
            <a:lvl3pPr lvl="2" rtl="0">
              <a:spcBef>
                <a:spcPts val="0"/>
              </a:spcBef>
              <a:spcAft>
                <a:spcPts val="0"/>
              </a:spcAft>
              <a:buClr>
                <a:srgbClr val="71BE00"/>
              </a:buClr>
              <a:buSzPts val="1600"/>
              <a:buNone/>
              <a:defRPr>
                <a:solidFill>
                  <a:srgbClr val="71BE00"/>
                </a:solidFill>
              </a:defRPr>
            </a:lvl3pPr>
            <a:lvl4pPr lvl="3" rtl="0">
              <a:spcBef>
                <a:spcPts val="0"/>
              </a:spcBef>
              <a:spcAft>
                <a:spcPts val="0"/>
              </a:spcAft>
              <a:buClr>
                <a:srgbClr val="71BE00"/>
              </a:buClr>
              <a:buSzPts val="2400"/>
              <a:buNone/>
              <a:defRPr>
                <a:solidFill>
                  <a:srgbClr val="71BE00"/>
                </a:solidFill>
              </a:defRPr>
            </a:lvl4pPr>
            <a:lvl5pPr lvl="4" rtl="0">
              <a:spcBef>
                <a:spcPts val="0"/>
              </a:spcBef>
              <a:spcAft>
                <a:spcPts val="0"/>
              </a:spcAft>
              <a:buClr>
                <a:srgbClr val="71BE00"/>
              </a:buClr>
              <a:buSzPts val="2100"/>
              <a:buNone/>
              <a:defRPr>
                <a:solidFill>
                  <a:srgbClr val="71BE00"/>
                </a:solidFill>
              </a:defRPr>
            </a:lvl5pPr>
            <a:lvl6pPr lvl="5" rtl="0">
              <a:spcBef>
                <a:spcPts val="0"/>
              </a:spcBef>
              <a:spcAft>
                <a:spcPts val="0"/>
              </a:spcAft>
              <a:buClr>
                <a:srgbClr val="71BE00"/>
              </a:buClr>
              <a:buSzPts val="1900"/>
              <a:buNone/>
              <a:defRPr>
                <a:solidFill>
                  <a:srgbClr val="71BE00"/>
                </a:solidFill>
              </a:defRPr>
            </a:lvl6pPr>
            <a:lvl7pPr lvl="6" rtl="0">
              <a:spcBef>
                <a:spcPts val="0"/>
              </a:spcBef>
              <a:spcAft>
                <a:spcPts val="0"/>
              </a:spcAft>
              <a:buClr>
                <a:srgbClr val="71BE00"/>
              </a:buClr>
              <a:buSzPts val="1600"/>
              <a:buNone/>
              <a:defRPr>
                <a:solidFill>
                  <a:srgbClr val="71BE00"/>
                </a:solidFill>
              </a:defRPr>
            </a:lvl7pPr>
            <a:lvl8pPr lvl="7" rtl="0">
              <a:spcBef>
                <a:spcPts val="0"/>
              </a:spcBef>
              <a:spcAft>
                <a:spcPts val="0"/>
              </a:spcAft>
              <a:buClr>
                <a:srgbClr val="71BE00"/>
              </a:buClr>
              <a:buSzPts val="1300"/>
              <a:buNone/>
              <a:defRPr>
                <a:solidFill>
                  <a:srgbClr val="71BE00"/>
                </a:solidFill>
              </a:defRPr>
            </a:lvl8pPr>
            <a:lvl9pPr lvl="8" rtl="0">
              <a:spcBef>
                <a:spcPts val="0"/>
              </a:spcBef>
              <a:spcAft>
                <a:spcPts val="0"/>
              </a:spcAft>
              <a:buClr>
                <a:srgbClr val="71BE00"/>
              </a:buClr>
              <a:buSzPts val="900"/>
              <a:buNone/>
              <a:defRPr>
                <a:solidFill>
                  <a:srgbClr val="71BE00"/>
                </a:solidFill>
              </a:defRPr>
            </a:lvl9pPr>
          </a:lstStyle>
          <a:p/>
        </p:txBody>
      </p:sp>
      <p:sp>
        <p:nvSpPr>
          <p:cNvPr id="2474" name="Google Shape;2474;p339"/>
          <p:cNvSpPr/>
          <p:nvPr>
            <p:ph idx="2" type="pic"/>
          </p:nvPr>
        </p:nvSpPr>
        <p:spPr>
          <a:xfrm>
            <a:off x="807433" y="1839167"/>
            <a:ext cx="639600" cy="589200"/>
          </a:xfrm>
          <a:prstGeom prst="rect">
            <a:avLst/>
          </a:prstGeom>
          <a:noFill/>
          <a:ln>
            <a:noFill/>
          </a:ln>
        </p:spPr>
      </p:sp>
      <p:sp>
        <p:nvSpPr>
          <p:cNvPr id="2475" name="Google Shape;2475;p339"/>
          <p:cNvSpPr/>
          <p:nvPr>
            <p:ph idx="3" type="pic"/>
          </p:nvPr>
        </p:nvSpPr>
        <p:spPr>
          <a:xfrm>
            <a:off x="9073400" y="1839167"/>
            <a:ext cx="639600" cy="589200"/>
          </a:xfrm>
          <a:prstGeom prst="rect">
            <a:avLst/>
          </a:prstGeom>
          <a:noFill/>
          <a:ln>
            <a:noFill/>
          </a:ln>
        </p:spPr>
      </p:sp>
      <p:sp>
        <p:nvSpPr>
          <p:cNvPr id="2476" name="Google Shape;2476;p339"/>
          <p:cNvSpPr/>
          <p:nvPr>
            <p:ph idx="4" type="pic"/>
          </p:nvPr>
        </p:nvSpPr>
        <p:spPr>
          <a:xfrm>
            <a:off x="3594650" y="1839167"/>
            <a:ext cx="639600" cy="589200"/>
          </a:xfrm>
          <a:prstGeom prst="rect">
            <a:avLst/>
          </a:prstGeom>
          <a:noFill/>
          <a:ln>
            <a:noFill/>
          </a:ln>
        </p:spPr>
      </p:sp>
      <p:sp>
        <p:nvSpPr>
          <p:cNvPr id="2477" name="Google Shape;2477;p339"/>
          <p:cNvSpPr/>
          <p:nvPr>
            <p:ph idx="5" type="pic"/>
          </p:nvPr>
        </p:nvSpPr>
        <p:spPr>
          <a:xfrm>
            <a:off x="6334033" y="1839167"/>
            <a:ext cx="639600" cy="5892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275" name="Shape 275"/>
        <p:cNvGrpSpPr/>
        <p:nvPr/>
      </p:nvGrpSpPr>
      <p:grpSpPr>
        <a:xfrm>
          <a:off x="0" y="0"/>
          <a:ext cx="0" cy="0"/>
          <a:chOff x="0" y="0"/>
          <a:chExt cx="0" cy="0"/>
        </a:xfrm>
      </p:grpSpPr>
      <p:sp>
        <p:nvSpPr>
          <p:cNvPr id="276" name="Google Shape;276;p35"/>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77" name="Google Shape;277;p35"/>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78" name="Google Shape;278;p35"/>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4">
  <p:cSld name="TITLE_AND_BODY_1_1_1_1_1_2">
    <p:bg>
      <p:bgPr>
        <a:solidFill>
          <a:schemeClr val="accent1"/>
        </a:solidFill>
      </p:bgPr>
    </p:bg>
    <p:spTree>
      <p:nvGrpSpPr>
        <p:cNvPr id="2478" name="Shape 2478"/>
        <p:cNvGrpSpPr/>
        <p:nvPr/>
      </p:nvGrpSpPr>
      <p:grpSpPr>
        <a:xfrm>
          <a:off x="0" y="0"/>
          <a:ext cx="0" cy="0"/>
          <a:chOff x="0" y="0"/>
          <a:chExt cx="0" cy="0"/>
        </a:xfrm>
      </p:grpSpPr>
      <p:sp>
        <p:nvSpPr>
          <p:cNvPr id="2479" name="Google Shape;2479;p340"/>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480" name="Google Shape;2480;p340"/>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481" name="Google Shape;2481;p340"/>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482" name="Google Shape;2482;p340"/>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483" name="Google Shape;2483;p340"/>
          <p:cNvSpPr/>
          <p:nvPr>
            <p:ph idx="2" type="pic"/>
          </p:nvPr>
        </p:nvSpPr>
        <p:spPr>
          <a:xfrm>
            <a:off x="6497033" y="1675369"/>
            <a:ext cx="639600" cy="589200"/>
          </a:xfrm>
          <a:prstGeom prst="rect">
            <a:avLst/>
          </a:prstGeom>
          <a:noFill/>
          <a:ln>
            <a:noFill/>
          </a:ln>
        </p:spPr>
      </p:sp>
      <p:sp>
        <p:nvSpPr>
          <p:cNvPr id="2484" name="Google Shape;2484;p340"/>
          <p:cNvSpPr/>
          <p:nvPr>
            <p:ph idx="3" type="pic"/>
          </p:nvPr>
        </p:nvSpPr>
        <p:spPr>
          <a:xfrm>
            <a:off x="6497033" y="4012169"/>
            <a:ext cx="639600" cy="589200"/>
          </a:xfrm>
          <a:prstGeom prst="rect">
            <a:avLst/>
          </a:prstGeom>
          <a:noFill/>
          <a:ln>
            <a:noFill/>
          </a:ln>
        </p:spPr>
      </p:sp>
      <p:sp>
        <p:nvSpPr>
          <p:cNvPr id="2485" name="Google Shape;2485;p340"/>
          <p:cNvSpPr/>
          <p:nvPr>
            <p:ph idx="4" type="pic"/>
          </p:nvPr>
        </p:nvSpPr>
        <p:spPr>
          <a:xfrm>
            <a:off x="502633" y="1675369"/>
            <a:ext cx="639600" cy="589200"/>
          </a:xfrm>
          <a:prstGeom prst="rect">
            <a:avLst/>
          </a:prstGeom>
          <a:noFill/>
          <a:ln>
            <a:noFill/>
          </a:ln>
        </p:spPr>
      </p:sp>
      <p:sp>
        <p:nvSpPr>
          <p:cNvPr id="2486" name="Google Shape;2486;p340"/>
          <p:cNvSpPr/>
          <p:nvPr>
            <p:ph idx="5" type="pic"/>
          </p:nvPr>
        </p:nvSpPr>
        <p:spPr>
          <a:xfrm>
            <a:off x="502633" y="4012169"/>
            <a:ext cx="639600" cy="589200"/>
          </a:xfrm>
          <a:prstGeom prst="rect">
            <a:avLst/>
          </a:prstGeom>
          <a:noFill/>
          <a:ln>
            <a:noFill/>
          </a:ln>
        </p:spPr>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7 1">
  <p:cSld name="TITLE_AND_BODY_1_1_1_1_1_1_2">
    <p:bg>
      <p:bgPr>
        <a:solidFill>
          <a:schemeClr val="accent1"/>
        </a:solidFill>
      </p:bgPr>
    </p:bg>
    <p:spTree>
      <p:nvGrpSpPr>
        <p:cNvPr id="2487" name="Shape 2487"/>
        <p:cNvGrpSpPr/>
        <p:nvPr/>
      </p:nvGrpSpPr>
      <p:grpSpPr>
        <a:xfrm>
          <a:off x="0" y="0"/>
          <a:ext cx="0" cy="0"/>
          <a:chOff x="0" y="0"/>
          <a:chExt cx="0" cy="0"/>
        </a:xfrm>
      </p:grpSpPr>
      <p:sp>
        <p:nvSpPr>
          <p:cNvPr id="2488" name="Google Shape;2488;p341"/>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489" name="Google Shape;2489;p341"/>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490" name="Google Shape;2490;p341"/>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491" name="Google Shape;2491;p341"/>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492" name="Google Shape;2492;p341"/>
          <p:cNvSpPr txBox="1"/>
          <p:nvPr>
            <p:ph idx="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
        <p:nvSpPr>
          <p:cNvPr id="2493" name="Google Shape;2493;p341"/>
          <p:cNvSpPr/>
          <p:nvPr>
            <p:ph idx="3" type="pic"/>
          </p:nvPr>
        </p:nvSpPr>
        <p:spPr>
          <a:xfrm>
            <a:off x="502633" y="3972767"/>
            <a:ext cx="639600" cy="589200"/>
          </a:xfrm>
          <a:prstGeom prst="rect">
            <a:avLst/>
          </a:prstGeom>
          <a:noFill/>
          <a:ln>
            <a:noFill/>
          </a:ln>
        </p:spPr>
      </p:sp>
      <p:sp>
        <p:nvSpPr>
          <p:cNvPr id="2494" name="Google Shape;2494;p341"/>
          <p:cNvSpPr/>
          <p:nvPr>
            <p:ph idx="4" type="pic"/>
          </p:nvPr>
        </p:nvSpPr>
        <p:spPr>
          <a:xfrm>
            <a:off x="4263167" y="3972767"/>
            <a:ext cx="639600" cy="589200"/>
          </a:xfrm>
          <a:prstGeom prst="rect">
            <a:avLst/>
          </a:prstGeom>
          <a:noFill/>
          <a:ln>
            <a:noFill/>
          </a:ln>
        </p:spPr>
      </p:sp>
      <p:sp>
        <p:nvSpPr>
          <p:cNvPr id="2495" name="Google Shape;2495;p341"/>
          <p:cNvSpPr/>
          <p:nvPr>
            <p:ph idx="5" type="pic"/>
          </p:nvPr>
        </p:nvSpPr>
        <p:spPr>
          <a:xfrm>
            <a:off x="8023700" y="3972767"/>
            <a:ext cx="639600" cy="589200"/>
          </a:xfrm>
          <a:prstGeom prst="rect">
            <a:avLst/>
          </a:prstGeom>
          <a:noFill/>
          <a:ln>
            <a:noFill/>
          </a:ln>
        </p:spPr>
      </p:sp>
      <p:sp>
        <p:nvSpPr>
          <p:cNvPr id="2496" name="Google Shape;2496;p341"/>
          <p:cNvSpPr/>
          <p:nvPr>
            <p:ph idx="6" type="pic"/>
          </p:nvPr>
        </p:nvSpPr>
        <p:spPr>
          <a:xfrm>
            <a:off x="4263150" y="1534367"/>
            <a:ext cx="639600" cy="589200"/>
          </a:xfrm>
          <a:prstGeom prst="rect">
            <a:avLst/>
          </a:prstGeom>
          <a:noFill/>
          <a:ln>
            <a:noFill/>
          </a:ln>
        </p:spPr>
      </p:sp>
      <p:sp>
        <p:nvSpPr>
          <p:cNvPr id="2497" name="Google Shape;2497;p341"/>
          <p:cNvSpPr/>
          <p:nvPr>
            <p:ph idx="7" type="pic"/>
          </p:nvPr>
        </p:nvSpPr>
        <p:spPr>
          <a:xfrm>
            <a:off x="8023700" y="1534367"/>
            <a:ext cx="639600" cy="589200"/>
          </a:xfrm>
          <a:prstGeom prst="rect">
            <a:avLst/>
          </a:prstGeom>
          <a:noFill/>
          <a:ln>
            <a:noFill/>
          </a:ln>
        </p:spPr>
      </p:sp>
      <p:sp>
        <p:nvSpPr>
          <p:cNvPr id="2498" name="Google Shape;2498;p341"/>
          <p:cNvSpPr/>
          <p:nvPr>
            <p:ph idx="8" type="pic"/>
          </p:nvPr>
        </p:nvSpPr>
        <p:spPr>
          <a:xfrm>
            <a:off x="502633" y="1534367"/>
            <a:ext cx="639600" cy="589200"/>
          </a:xfrm>
          <a:prstGeom prst="rect">
            <a:avLst/>
          </a:prstGeom>
          <a:noFill/>
          <a:ln>
            <a:noFill/>
          </a:ln>
        </p:spPr>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6">
  <p:cSld name="TITLE_AND_BODY_1_1_1_1_1_1_1_2">
    <p:bg>
      <p:bgPr>
        <a:solidFill>
          <a:schemeClr val="accent1"/>
        </a:solidFill>
      </p:bgPr>
    </p:bg>
    <p:spTree>
      <p:nvGrpSpPr>
        <p:cNvPr id="2499" name="Shape 2499"/>
        <p:cNvGrpSpPr/>
        <p:nvPr/>
      </p:nvGrpSpPr>
      <p:grpSpPr>
        <a:xfrm>
          <a:off x="0" y="0"/>
          <a:ext cx="0" cy="0"/>
          <a:chOff x="0" y="0"/>
          <a:chExt cx="0" cy="0"/>
        </a:xfrm>
      </p:grpSpPr>
      <p:sp>
        <p:nvSpPr>
          <p:cNvPr id="2500" name="Google Shape;2500;p342"/>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501" name="Google Shape;2501;p342"/>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502" name="Google Shape;2502;p342"/>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503" name="Google Shape;2503;p342"/>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504" name="Google Shape;2504;p342"/>
          <p:cNvSpPr/>
          <p:nvPr>
            <p:ph idx="2" type="pic"/>
          </p:nvPr>
        </p:nvSpPr>
        <p:spPr>
          <a:xfrm>
            <a:off x="4263167" y="3972767"/>
            <a:ext cx="639600" cy="589200"/>
          </a:xfrm>
          <a:prstGeom prst="rect">
            <a:avLst/>
          </a:prstGeom>
          <a:noFill/>
          <a:ln>
            <a:noFill/>
          </a:ln>
        </p:spPr>
      </p:sp>
      <p:sp>
        <p:nvSpPr>
          <p:cNvPr id="2505" name="Google Shape;2505;p342"/>
          <p:cNvSpPr/>
          <p:nvPr>
            <p:ph idx="3" type="pic"/>
          </p:nvPr>
        </p:nvSpPr>
        <p:spPr>
          <a:xfrm>
            <a:off x="8023700" y="3972767"/>
            <a:ext cx="639600" cy="589200"/>
          </a:xfrm>
          <a:prstGeom prst="rect">
            <a:avLst/>
          </a:prstGeom>
          <a:noFill/>
          <a:ln>
            <a:noFill/>
          </a:ln>
        </p:spPr>
      </p:sp>
      <p:sp>
        <p:nvSpPr>
          <p:cNvPr id="2506" name="Google Shape;2506;p342"/>
          <p:cNvSpPr/>
          <p:nvPr>
            <p:ph idx="4" type="pic"/>
          </p:nvPr>
        </p:nvSpPr>
        <p:spPr>
          <a:xfrm>
            <a:off x="4263150" y="1737567"/>
            <a:ext cx="639600" cy="589200"/>
          </a:xfrm>
          <a:prstGeom prst="rect">
            <a:avLst/>
          </a:prstGeom>
          <a:noFill/>
          <a:ln>
            <a:noFill/>
          </a:ln>
        </p:spPr>
      </p:sp>
      <p:sp>
        <p:nvSpPr>
          <p:cNvPr id="2507" name="Google Shape;2507;p342"/>
          <p:cNvSpPr/>
          <p:nvPr>
            <p:ph idx="5" type="pic"/>
          </p:nvPr>
        </p:nvSpPr>
        <p:spPr>
          <a:xfrm>
            <a:off x="8023700" y="1737567"/>
            <a:ext cx="639600" cy="589200"/>
          </a:xfrm>
          <a:prstGeom prst="rect">
            <a:avLst/>
          </a:prstGeom>
          <a:noFill/>
          <a:ln>
            <a:noFill/>
          </a:ln>
        </p:spPr>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1">
  <p:cSld name="TITLE_AND_BODY_1_1_1_1_1_1_1_1_1">
    <p:bg>
      <p:bgPr>
        <a:solidFill>
          <a:schemeClr val="accent1"/>
        </a:solidFill>
      </p:bgPr>
    </p:bg>
    <p:spTree>
      <p:nvGrpSpPr>
        <p:cNvPr id="2508" name="Shape 2508"/>
        <p:cNvGrpSpPr/>
        <p:nvPr/>
      </p:nvGrpSpPr>
      <p:grpSpPr>
        <a:xfrm>
          <a:off x="0" y="0"/>
          <a:ext cx="0" cy="0"/>
          <a:chOff x="0" y="0"/>
          <a:chExt cx="0" cy="0"/>
        </a:xfrm>
      </p:grpSpPr>
      <p:pic>
        <p:nvPicPr>
          <p:cNvPr id="2509" name="Google Shape;2509;p343"/>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510" name="Google Shape;2510;p343"/>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511" name="Google Shape;2511;p343"/>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512" name="Google Shape;2512;p343"/>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sp>
        <p:nvSpPr>
          <p:cNvPr id="2513" name="Google Shape;2513;p343"/>
          <p:cNvSpPr/>
          <p:nvPr>
            <p:ph idx="2" type="pic"/>
          </p:nvPr>
        </p:nvSpPr>
        <p:spPr>
          <a:xfrm>
            <a:off x="464458" y="3122900"/>
            <a:ext cx="639600" cy="589200"/>
          </a:xfrm>
          <a:prstGeom prst="rect">
            <a:avLst/>
          </a:prstGeom>
          <a:noFill/>
          <a:ln>
            <a:noFill/>
          </a:ln>
        </p:spPr>
      </p:sp>
      <p:sp>
        <p:nvSpPr>
          <p:cNvPr id="2514" name="Google Shape;2514;p343"/>
          <p:cNvSpPr/>
          <p:nvPr>
            <p:ph idx="3" type="pic"/>
          </p:nvPr>
        </p:nvSpPr>
        <p:spPr>
          <a:xfrm>
            <a:off x="464458" y="1560967"/>
            <a:ext cx="639600" cy="589200"/>
          </a:xfrm>
          <a:prstGeom prst="rect">
            <a:avLst/>
          </a:prstGeom>
          <a:noFill/>
          <a:ln>
            <a:noFill/>
          </a:ln>
        </p:spPr>
      </p:sp>
      <p:sp>
        <p:nvSpPr>
          <p:cNvPr id="2515" name="Google Shape;2515;p343"/>
          <p:cNvSpPr/>
          <p:nvPr>
            <p:ph idx="4" type="pic"/>
          </p:nvPr>
        </p:nvSpPr>
        <p:spPr>
          <a:xfrm>
            <a:off x="464458" y="4684867"/>
            <a:ext cx="639600" cy="589200"/>
          </a:xfrm>
          <a:prstGeom prst="rect">
            <a:avLst/>
          </a:prstGeom>
          <a:noFill/>
          <a:ln>
            <a:noFill/>
          </a:ln>
        </p:spPr>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mage Content Layout ">
  <p:cSld name="TITLE_AND_BODY_2_3">
    <p:bg>
      <p:bgPr>
        <a:solidFill>
          <a:schemeClr val="accent1"/>
        </a:solidFill>
      </p:bgPr>
    </p:bg>
    <p:spTree>
      <p:nvGrpSpPr>
        <p:cNvPr id="2516" name="Shape 2516"/>
        <p:cNvGrpSpPr/>
        <p:nvPr/>
      </p:nvGrpSpPr>
      <p:grpSpPr>
        <a:xfrm>
          <a:off x="0" y="0"/>
          <a:ext cx="0" cy="0"/>
          <a:chOff x="0" y="0"/>
          <a:chExt cx="0" cy="0"/>
        </a:xfrm>
      </p:grpSpPr>
      <p:pic>
        <p:nvPicPr>
          <p:cNvPr id="2517" name="Google Shape;2517;p344"/>
          <p:cNvPicPr preferRelativeResize="0"/>
          <p:nvPr/>
        </p:nvPicPr>
        <p:blipFill>
          <a:blip r:embed="rId2">
            <a:alphaModFix/>
          </a:blip>
          <a:stretch>
            <a:fillRect/>
          </a:stretch>
        </p:blipFill>
        <p:spPr>
          <a:xfrm>
            <a:off x="7576467" y="0"/>
            <a:ext cx="4615533" cy="6858002"/>
          </a:xfrm>
          <a:prstGeom prst="rect">
            <a:avLst/>
          </a:prstGeom>
          <a:noFill/>
          <a:ln>
            <a:noFill/>
          </a:ln>
        </p:spPr>
      </p:pic>
      <p:sp>
        <p:nvSpPr>
          <p:cNvPr id="2518" name="Google Shape;2518;p344"/>
          <p:cNvSpPr/>
          <p:nvPr>
            <p:ph idx="2" type="pic"/>
          </p:nvPr>
        </p:nvSpPr>
        <p:spPr>
          <a:xfrm>
            <a:off x="7674433" y="857267"/>
            <a:ext cx="4517700" cy="5245500"/>
          </a:xfrm>
          <a:prstGeom prst="rect">
            <a:avLst/>
          </a:prstGeom>
          <a:noFill/>
          <a:ln>
            <a:noFill/>
          </a:ln>
        </p:spPr>
      </p:sp>
      <p:sp>
        <p:nvSpPr>
          <p:cNvPr id="2519" name="Google Shape;2519;p344"/>
          <p:cNvSpPr/>
          <p:nvPr>
            <p:ph idx="3" type="pic"/>
          </p:nvPr>
        </p:nvSpPr>
        <p:spPr>
          <a:xfrm>
            <a:off x="8307600" y="1428767"/>
            <a:ext cx="3224700" cy="734700"/>
          </a:xfrm>
          <a:prstGeom prst="roundRect">
            <a:avLst>
              <a:gd fmla="val 16667" name="adj"/>
            </a:avLst>
          </a:prstGeom>
          <a:noFill/>
          <a:ln>
            <a:noFill/>
          </a:ln>
        </p:spPr>
      </p:sp>
      <p:pic>
        <p:nvPicPr>
          <p:cNvPr id="2520" name="Google Shape;2520;p344"/>
          <p:cNvPicPr preferRelativeResize="0"/>
          <p:nvPr/>
        </p:nvPicPr>
        <p:blipFill>
          <a:blip r:embed="rId3">
            <a:alphaModFix/>
          </a:blip>
          <a:stretch>
            <a:fillRect/>
          </a:stretch>
        </p:blipFill>
        <p:spPr>
          <a:xfrm>
            <a:off x="368867" y="6377700"/>
            <a:ext cx="1283745" cy="302058"/>
          </a:xfrm>
          <a:prstGeom prst="rect">
            <a:avLst/>
          </a:prstGeom>
          <a:noFill/>
          <a:ln>
            <a:noFill/>
          </a:ln>
        </p:spPr>
      </p:pic>
      <p:sp>
        <p:nvSpPr>
          <p:cNvPr id="2521" name="Google Shape;2521;p344"/>
          <p:cNvSpPr txBox="1"/>
          <p:nvPr>
            <p:ph type="title"/>
          </p:nvPr>
        </p:nvSpPr>
        <p:spPr>
          <a:xfrm>
            <a:off x="441500" y="361767"/>
            <a:ext cx="7232700" cy="58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522" name="Google Shape;2522;p344"/>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523" name="Google Shape;2523;p344"/>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2">
  <p:cSld name="TITLE_AND_BODY_2_2_1_1">
    <p:bg>
      <p:bgPr>
        <a:solidFill>
          <a:schemeClr val="accent1"/>
        </a:solidFill>
      </p:bgPr>
    </p:bg>
    <p:spTree>
      <p:nvGrpSpPr>
        <p:cNvPr id="2524" name="Shape 2524"/>
        <p:cNvGrpSpPr/>
        <p:nvPr/>
      </p:nvGrpSpPr>
      <p:grpSpPr>
        <a:xfrm>
          <a:off x="0" y="0"/>
          <a:ext cx="0" cy="0"/>
          <a:chOff x="0" y="0"/>
          <a:chExt cx="0" cy="0"/>
        </a:xfrm>
      </p:grpSpPr>
      <p:sp>
        <p:nvSpPr>
          <p:cNvPr id="2525" name="Google Shape;2525;p345"/>
          <p:cNvSpPr txBox="1"/>
          <p:nvPr>
            <p:ph type="title"/>
          </p:nvPr>
        </p:nvSpPr>
        <p:spPr>
          <a:xfrm>
            <a:off x="5808167" y="549367"/>
            <a:ext cx="5748900" cy="524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
        <p:nvSpPr>
          <p:cNvPr id="2526" name="Google Shape;2526;p345"/>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527" name="Google Shape;2527;p345"/>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pic>
        <p:nvPicPr>
          <p:cNvPr id="2528" name="Google Shape;2528;p345"/>
          <p:cNvPicPr preferRelativeResize="0"/>
          <p:nvPr/>
        </p:nvPicPr>
        <p:blipFill>
          <a:blip r:embed="rId2">
            <a:alphaModFix/>
          </a:blip>
          <a:stretch>
            <a:fillRect/>
          </a:stretch>
        </p:blipFill>
        <p:spPr>
          <a:xfrm>
            <a:off x="368867" y="6377700"/>
            <a:ext cx="1283745" cy="302058"/>
          </a:xfrm>
          <a:prstGeom prst="rect">
            <a:avLst/>
          </a:prstGeom>
          <a:noFill/>
          <a:ln>
            <a:noFill/>
          </a:ln>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3">
  <p:cSld name="TITLE_AND_BODY_1_1_1_1_1_1_1_2_1">
    <p:bg>
      <p:bgPr>
        <a:solidFill>
          <a:schemeClr val="accent1"/>
        </a:solidFill>
      </p:bgPr>
    </p:bg>
    <p:spTree>
      <p:nvGrpSpPr>
        <p:cNvPr id="2529" name="Shape 2529"/>
        <p:cNvGrpSpPr/>
        <p:nvPr/>
      </p:nvGrpSpPr>
      <p:grpSpPr>
        <a:xfrm>
          <a:off x="0" y="0"/>
          <a:ext cx="0" cy="0"/>
          <a:chOff x="0" y="0"/>
          <a:chExt cx="0" cy="0"/>
        </a:xfrm>
      </p:grpSpPr>
      <p:pic>
        <p:nvPicPr>
          <p:cNvPr id="2530" name="Google Shape;2530;p346"/>
          <p:cNvPicPr preferRelativeResize="0"/>
          <p:nvPr/>
        </p:nvPicPr>
        <p:blipFill>
          <a:blip r:embed="rId2">
            <a:alphaModFix/>
          </a:blip>
          <a:stretch>
            <a:fillRect/>
          </a:stretch>
        </p:blipFill>
        <p:spPr>
          <a:xfrm>
            <a:off x="368867" y="6377700"/>
            <a:ext cx="1283745" cy="302058"/>
          </a:xfrm>
          <a:prstGeom prst="rect">
            <a:avLst/>
          </a:prstGeom>
          <a:noFill/>
          <a:ln>
            <a:noFill/>
          </a:ln>
        </p:spPr>
      </p:pic>
      <p:sp>
        <p:nvSpPr>
          <p:cNvPr id="2531" name="Google Shape;2531;p346"/>
          <p:cNvSpPr txBox="1"/>
          <p:nvPr>
            <p:ph type="title"/>
          </p:nvPr>
        </p:nvSpPr>
        <p:spPr>
          <a:xfrm>
            <a:off x="703267" y="513067"/>
            <a:ext cx="3155700" cy="948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700"/>
              <a:buNone/>
              <a:defRPr sz="3700">
                <a:solidFill>
                  <a:schemeClr val="lt1"/>
                </a:solidFill>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p:txBody>
      </p:sp>
      <p:sp>
        <p:nvSpPr>
          <p:cNvPr id="2532" name="Google Shape;2532;p346"/>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533" name="Google Shape;2533;p346"/>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p:cSld name="CUSTOM_5">
    <p:bg>
      <p:bgPr>
        <a:solidFill>
          <a:schemeClr val="accent4"/>
        </a:solidFill>
      </p:bgPr>
    </p:bg>
    <p:spTree>
      <p:nvGrpSpPr>
        <p:cNvPr id="2534" name="Shape 2534"/>
        <p:cNvGrpSpPr/>
        <p:nvPr/>
      </p:nvGrpSpPr>
      <p:grpSpPr>
        <a:xfrm>
          <a:off x="0" y="0"/>
          <a:ext cx="0" cy="0"/>
          <a:chOff x="0" y="0"/>
          <a:chExt cx="0" cy="0"/>
        </a:xfrm>
      </p:grpSpPr>
      <p:pic>
        <p:nvPicPr>
          <p:cNvPr id="2535" name="Google Shape;2535;p347"/>
          <p:cNvPicPr preferRelativeResize="0"/>
          <p:nvPr/>
        </p:nvPicPr>
        <p:blipFill>
          <a:blip r:embed="rId2">
            <a:alphaModFix/>
          </a:blip>
          <a:stretch>
            <a:fillRect/>
          </a:stretch>
        </p:blipFill>
        <p:spPr>
          <a:xfrm rot="10800000">
            <a:off x="1021" y="2693075"/>
            <a:ext cx="4088146" cy="4164427"/>
          </a:xfrm>
          <a:prstGeom prst="rect">
            <a:avLst/>
          </a:prstGeom>
          <a:noFill/>
          <a:ln>
            <a:noFill/>
          </a:ln>
        </p:spPr>
      </p:pic>
      <p:pic>
        <p:nvPicPr>
          <p:cNvPr id="2536" name="Google Shape;2536;p347"/>
          <p:cNvPicPr preferRelativeResize="0"/>
          <p:nvPr/>
        </p:nvPicPr>
        <p:blipFill rotWithShape="1">
          <a:blip r:embed="rId2">
            <a:alphaModFix/>
          </a:blip>
          <a:srcRect b="0" l="0" r="-2051" t="0"/>
          <a:stretch/>
        </p:blipFill>
        <p:spPr>
          <a:xfrm rot="10800000">
            <a:off x="3998390" y="2702773"/>
            <a:ext cx="4171872" cy="4164427"/>
          </a:xfrm>
          <a:prstGeom prst="rect">
            <a:avLst/>
          </a:prstGeom>
          <a:noFill/>
          <a:ln>
            <a:noFill/>
          </a:ln>
        </p:spPr>
      </p:pic>
      <p:pic>
        <p:nvPicPr>
          <p:cNvPr id="2537" name="Google Shape;2537;p347"/>
          <p:cNvPicPr preferRelativeResize="0"/>
          <p:nvPr/>
        </p:nvPicPr>
        <p:blipFill rotWithShape="1">
          <a:blip r:embed="rId2">
            <a:alphaModFix/>
          </a:blip>
          <a:srcRect b="0" l="0" r="-2051" t="0"/>
          <a:stretch/>
        </p:blipFill>
        <p:spPr>
          <a:xfrm rot="10800000">
            <a:off x="8020128" y="2702773"/>
            <a:ext cx="4171872" cy="4164427"/>
          </a:xfrm>
          <a:prstGeom prst="rect">
            <a:avLst/>
          </a:prstGeom>
          <a:noFill/>
          <a:ln>
            <a:noFill/>
          </a:ln>
        </p:spPr>
      </p:pic>
      <p:sp>
        <p:nvSpPr>
          <p:cNvPr id="2538" name="Google Shape;2538;p347"/>
          <p:cNvSpPr txBox="1"/>
          <p:nvPr>
            <p:ph type="title"/>
          </p:nvPr>
        </p:nvSpPr>
        <p:spPr>
          <a:xfrm flipH="1">
            <a:off x="2563100" y="2814083"/>
            <a:ext cx="7065900" cy="168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5100"/>
              <a:buNone/>
              <a:defRPr sz="5100">
                <a:solidFill>
                  <a:schemeClr val="accent5"/>
                </a:solidFill>
              </a:defRPr>
            </a:lvl1pPr>
            <a:lvl2pPr lvl="1" rtl="0" algn="ctr">
              <a:spcBef>
                <a:spcPts val="0"/>
              </a:spcBef>
              <a:spcAft>
                <a:spcPts val="0"/>
              </a:spcAft>
              <a:buClr>
                <a:schemeClr val="accent5"/>
              </a:buClr>
              <a:buSzPts val="6400"/>
              <a:buNone/>
              <a:defRPr>
                <a:solidFill>
                  <a:schemeClr val="accent5"/>
                </a:solidFill>
              </a:defRPr>
            </a:lvl2pPr>
            <a:lvl3pPr lvl="2" rtl="0" algn="ctr">
              <a:spcBef>
                <a:spcPts val="0"/>
              </a:spcBef>
              <a:spcAft>
                <a:spcPts val="0"/>
              </a:spcAft>
              <a:buClr>
                <a:schemeClr val="accent5"/>
              </a:buClr>
              <a:buSzPts val="6400"/>
              <a:buNone/>
              <a:defRPr>
                <a:solidFill>
                  <a:schemeClr val="accent5"/>
                </a:solidFill>
              </a:defRPr>
            </a:lvl3pPr>
            <a:lvl4pPr lvl="3" rtl="0" algn="ctr">
              <a:spcBef>
                <a:spcPts val="0"/>
              </a:spcBef>
              <a:spcAft>
                <a:spcPts val="0"/>
              </a:spcAft>
              <a:buClr>
                <a:schemeClr val="accent5"/>
              </a:buClr>
              <a:buSzPts val="6400"/>
              <a:buNone/>
              <a:defRPr>
                <a:solidFill>
                  <a:schemeClr val="accent5"/>
                </a:solidFill>
              </a:defRPr>
            </a:lvl4pPr>
            <a:lvl5pPr lvl="4" rtl="0" algn="ctr">
              <a:spcBef>
                <a:spcPts val="0"/>
              </a:spcBef>
              <a:spcAft>
                <a:spcPts val="0"/>
              </a:spcAft>
              <a:buClr>
                <a:schemeClr val="accent5"/>
              </a:buClr>
              <a:buSzPts val="6400"/>
              <a:buNone/>
              <a:defRPr>
                <a:solidFill>
                  <a:schemeClr val="accent5"/>
                </a:solidFill>
              </a:defRPr>
            </a:lvl5pPr>
            <a:lvl6pPr lvl="5" rtl="0" algn="ctr">
              <a:spcBef>
                <a:spcPts val="0"/>
              </a:spcBef>
              <a:spcAft>
                <a:spcPts val="0"/>
              </a:spcAft>
              <a:buClr>
                <a:schemeClr val="accent5"/>
              </a:buClr>
              <a:buSzPts val="6400"/>
              <a:buNone/>
              <a:defRPr>
                <a:solidFill>
                  <a:schemeClr val="accent5"/>
                </a:solidFill>
              </a:defRPr>
            </a:lvl6pPr>
            <a:lvl7pPr lvl="6" rtl="0" algn="ctr">
              <a:spcBef>
                <a:spcPts val="0"/>
              </a:spcBef>
              <a:spcAft>
                <a:spcPts val="0"/>
              </a:spcAft>
              <a:buClr>
                <a:schemeClr val="accent5"/>
              </a:buClr>
              <a:buSzPts val="6400"/>
              <a:buNone/>
              <a:defRPr>
                <a:solidFill>
                  <a:schemeClr val="accent5"/>
                </a:solidFill>
              </a:defRPr>
            </a:lvl7pPr>
            <a:lvl8pPr lvl="7" rtl="0" algn="ctr">
              <a:spcBef>
                <a:spcPts val="0"/>
              </a:spcBef>
              <a:spcAft>
                <a:spcPts val="0"/>
              </a:spcAft>
              <a:buClr>
                <a:schemeClr val="accent5"/>
              </a:buClr>
              <a:buSzPts val="6400"/>
              <a:buNone/>
              <a:defRPr>
                <a:solidFill>
                  <a:schemeClr val="accent5"/>
                </a:solidFill>
              </a:defRPr>
            </a:lvl8pPr>
            <a:lvl9pPr lvl="8" rtl="0" algn="ctr">
              <a:spcBef>
                <a:spcPts val="0"/>
              </a:spcBef>
              <a:spcAft>
                <a:spcPts val="0"/>
              </a:spcAft>
              <a:buClr>
                <a:schemeClr val="accent5"/>
              </a:buClr>
              <a:buSzPts val="6400"/>
              <a:buNone/>
              <a:defRPr>
                <a:solidFill>
                  <a:schemeClr val="accent5"/>
                </a:solidFill>
              </a:defRPr>
            </a:lvl9pPr>
          </a:lstStyle>
          <a:p/>
        </p:txBody>
      </p:sp>
      <p:sp>
        <p:nvSpPr>
          <p:cNvPr id="2539" name="Google Shape;2539;p347"/>
          <p:cNvSpPr/>
          <p:nvPr>
            <p:ph idx="2" type="pic"/>
          </p:nvPr>
        </p:nvSpPr>
        <p:spPr>
          <a:xfrm>
            <a:off x="5094600" y="1032817"/>
            <a:ext cx="2002800" cy="821100"/>
          </a:xfrm>
          <a:prstGeom prst="rect">
            <a:avLst/>
          </a:prstGeom>
          <a:noFill/>
          <a:ln>
            <a:noFill/>
          </a:ln>
        </p:spPr>
      </p:sp>
      <p:sp>
        <p:nvSpPr>
          <p:cNvPr id="2540" name="Google Shape;2540;p347"/>
          <p:cNvSpPr txBox="1"/>
          <p:nvPr>
            <p:ph idx="1" type="subTitle"/>
          </p:nvPr>
        </p:nvSpPr>
        <p:spPr>
          <a:xfrm>
            <a:off x="4538000" y="4919583"/>
            <a:ext cx="3116100" cy="300300"/>
          </a:xfrm>
          <a:prstGeom prst="rect">
            <a:avLst/>
          </a:prstGeom>
        </p:spPr>
        <p:txBody>
          <a:bodyPr anchorCtr="0" anchor="ctr" bIns="0" lIns="0" spcFirstLastPara="1" rIns="0" wrap="square" tIns="0">
            <a:noAutofit/>
          </a:bodyPr>
          <a:lstStyle>
            <a:lvl1pPr lvl="0" rtl="0" algn="ctr">
              <a:lnSpc>
                <a:spcPct val="85000"/>
              </a:lnSpc>
              <a:spcBef>
                <a:spcPts val="0"/>
              </a:spcBef>
              <a:spcAft>
                <a:spcPts val="0"/>
              </a:spcAft>
              <a:buClr>
                <a:schemeClr val="accent5"/>
              </a:buClr>
              <a:buSzPts val="1600"/>
              <a:buNone/>
              <a:defRPr sz="1600">
                <a:solidFill>
                  <a:schemeClr val="accent5"/>
                </a:solidFill>
              </a:defRPr>
            </a:lvl1pPr>
            <a:lvl2pPr lvl="1" rtl="0" algn="ctr">
              <a:lnSpc>
                <a:spcPct val="85000"/>
              </a:lnSpc>
              <a:spcBef>
                <a:spcPts val="0"/>
              </a:spcBef>
              <a:spcAft>
                <a:spcPts val="0"/>
              </a:spcAft>
              <a:buClr>
                <a:schemeClr val="accent5"/>
              </a:buClr>
              <a:buSzPts val="1600"/>
              <a:buNone/>
              <a:defRPr sz="1600">
                <a:solidFill>
                  <a:schemeClr val="accent5"/>
                </a:solidFill>
              </a:defRPr>
            </a:lvl2pPr>
            <a:lvl3pPr lvl="2" rtl="0" algn="ctr">
              <a:lnSpc>
                <a:spcPct val="85000"/>
              </a:lnSpc>
              <a:spcBef>
                <a:spcPts val="0"/>
              </a:spcBef>
              <a:spcAft>
                <a:spcPts val="0"/>
              </a:spcAft>
              <a:buClr>
                <a:schemeClr val="accent5"/>
              </a:buClr>
              <a:buSzPts val="1600"/>
              <a:buNone/>
              <a:defRPr>
                <a:solidFill>
                  <a:schemeClr val="accent5"/>
                </a:solidFill>
              </a:defRPr>
            </a:lvl3pPr>
            <a:lvl4pPr lvl="3" rtl="0" algn="ctr">
              <a:lnSpc>
                <a:spcPct val="85000"/>
              </a:lnSpc>
              <a:spcBef>
                <a:spcPts val="0"/>
              </a:spcBef>
              <a:spcAft>
                <a:spcPts val="0"/>
              </a:spcAft>
              <a:buClr>
                <a:schemeClr val="accent5"/>
              </a:buClr>
              <a:buSzPts val="1600"/>
              <a:buNone/>
              <a:defRPr b="0" sz="1600">
                <a:solidFill>
                  <a:schemeClr val="accent5"/>
                </a:solidFill>
              </a:defRPr>
            </a:lvl4pPr>
            <a:lvl5pPr lvl="4" rtl="0" algn="ctr">
              <a:lnSpc>
                <a:spcPct val="85000"/>
              </a:lnSpc>
              <a:spcBef>
                <a:spcPts val="0"/>
              </a:spcBef>
              <a:spcAft>
                <a:spcPts val="0"/>
              </a:spcAft>
              <a:buClr>
                <a:schemeClr val="accent5"/>
              </a:buClr>
              <a:buSzPts val="1600"/>
              <a:buNone/>
              <a:defRPr b="0" sz="1600">
                <a:solidFill>
                  <a:schemeClr val="accent5"/>
                </a:solidFill>
              </a:defRPr>
            </a:lvl5pPr>
            <a:lvl6pPr lvl="5" rtl="0" algn="ctr">
              <a:lnSpc>
                <a:spcPct val="85000"/>
              </a:lnSpc>
              <a:spcBef>
                <a:spcPts val="0"/>
              </a:spcBef>
              <a:spcAft>
                <a:spcPts val="0"/>
              </a:spcAft>
              <a:buClr>
                <a:schemeClr val="accent5"/>
              </a:buClr>
              <a:buSzPts val="1600"/>
              <a:buNone/>
              <a:defRPr b="0" sz="1600">
                <a:solidFill>
                  <a:schemeClr val="accent5"/>
                </a:solidFill>
              </a:defRPr>
            </a:lvl6pPr>
            <a:lvl7pPr lvl="6" rtl="0" algn="ctr">
              <a:lnSpc>
                <a:spcPct val="85000"/>
              </a:lnSpc>
              <a:spcBef>
                <a:spcPts val="0"/>
              </a:spcBef>
              <a:spcAft>
                <a:spcPts val="0"/>
              </a:spcAft>
              <a:buClr>
                <a:schemeClr val="accent5"/>
              </a:buClr>
              <a:buSzPts val="1600"/>
              <a:buNone/>
              <a:defRPr b="0">
                <a:solidFill>
                  <a:schemeClr val="accent5"/>
                </a:solidFill>
              </a:defRPr>
            </a:lvl7pPr>
            <a:lvl8pPr lvl="7" rtl="0" algn="ctr">
              <a:lnSpc>
                <a:spcPct val="85000"/>
              </a:lnSpc>
              <a:spcBef>
                <a:spcPts val="0"/>
              </a:spcBef>
              <a:spcAft>
                <a:spcPts val="0"/>
              </a:spcAft>
              <a:buClr>
                <a:schemeClr val="accent5"/>
              </a:buClr>
              <a:buSzPts val="1600"/>
              <a:buNone/>
              <a:defRPr sz="1600">
                <a:solidFill>
                  <a:schemeClr val="accent5"/>
                </a:solidFill>
              </a:defRPr>
            </a:lvl8pPr>
            <a:lvl9pPr lvl="8" rtl="0" algn="ctr">
              <a:lnSpc>
                <a:spcPct val="85000"/>
              </a:lnSpc>
              <a:spcBef>
                <a:spcPts val="0"/>
              </a:spcBef>
              <a:spcAft>
                <a:spcPts val="0"/>
              </a:spcAft>
              <a:buClr>
                <a:schemeClr val="accent5"/>
              </a:buClr>
              <a:buSzPts val="1600"/>
              <a:buNone/>
              <a:defRPr sz="1600">
                <a:solidFill>
                  <a:schemeClr val="accent5"/>
                </a:solidFill>
              </a:defRPr>
            </a:lvl9pPr>
          </a:lstStyle>
          <a:p/>
        </p:txBody>
      </p:sp>
      <p:sp>
        <p:nvSpPr>
          <p:cNvPr id="2541" name="Google Shape;2541;p347"/>
          <p:cNvSpPr txBox="1"/>
          <p:nvPr>
            <p:ph idx="3" type="subTitle"/>
          </p:nvPr>
        </p:nvSpPr>
        <p:spPr>
          <a:xfrm>
            <a:off x="4538000" y="5219983"/>
            <a:ext cx="3116100" cy="300300"/>
          </a:xfrm>
          <a:prstGeom prst="rect">
            <a:avLst/>
          </a:prstGeom>
        </p:spPr>
        <p:txBody>
          <a:bodyPr anchorCtr="0" anchor="ctr" bIns="0" lIns="0" spcFirstLastPara="1" rIns="0" wrap="square" tIns="0">
            <a:noAutofit/>
          </a:bodyPr>
          <a:lstStyle>
            <a:lvl1pPr lvl="0" rtl="0" algn="ctr">
              <a:lnSpc>
                <a:spcPct val="85000"/>
              </a:lnSpc>
              <a:spcBef>
                <a:spcPts val="0"/>
              </a:spcBef>
              <a:spcAft>
                <a:spcPts val="0"/>
              </a:spcAft>
              <a:buClr>
                <a:schemeClr val="accent3"/>
              </a:buClr>
              <a:buSzPts val="1500"/>
              <a:buNone/>
              <a:defRPr sz="1500">
                <a:solidFill>
                  <a:schemeClr val="accent3"/>
                </a:solidFill>
              </a:defRPr>
            </a:lvl1pPr>
            <a:lvl2pPr lvl="1" rtl="0" algn="ctr">
              <a:lnSpc>
                <a:spcPct val="85000"/>
              </a:lnSpc>
              <a:spcBef>
                <a:spcPts val="0"/>
              </a:spcBef>
              <a:spcAft>
                <a:spcPts val="0"/>
              </a:spcAft>
              <a:buClr>
                <a:schemeClr val="accent3"/>
              </a:buClr>
              <a:buSzPts val="1500"/>
              <a:buNone/>
              <a:defRPr sz="1500">
                <a:solidFill>
                  <a:schemeClr val="accent3"/>
                </a:solidFill>
              </a:defRPr>
            </a:lvl2pPr>
            <a:lvl3pPr lvl="2" rtl="0" algn="ctr">
              <a:lnSpc>
                <a:spcPct val="85000"/>
              </a:lnSpc>
              <a:spcBef>
                <a:spcPts val="0"/>
              </a:spcBef>
              <a:spcAft>
                <a:spcPts val="0"/>
              </a:spcAft>
              <a:buClr>
                <a:schemeClr val="accent3"/>
              </a:buClr>
              <a:buSzPts val="1500"/>
              <a:buNone/>
              <a:defRPr sz="1500">
                <a:solidFill>
                  <a:schemeClr val="accent3"/>
                </a:solidFill>
              </a:defRPr>
            </a:lvl3pPr>
            <a:lvl4pPr lvl="3" rtl="0" algn="ctr">
              <a:lnSpc>
                <a:spcPct val="85000"/>
              </a:lnSpc>
              <a:spcBef>
                <a:spcPts val="0"/>
              </a:spcBef>
              <a:spcAft>
                <a:spcPts val="0"/>
              </a:spcAft>
              <a:buClr>
                <a:schemeClr val="accent3"/>
              </a:buClr>
              <a:buSzPts val="1500"/>
              <a:buNone/>
              <a:defRPr b="0" sz="1500">
                <a:solidFill>
                  <a:schemeClr val="accent3"/>
                </a:solidFill>
              </a:defRPr>
            </a:lvl4pPr>
            <a:lvl5pPr lvl="4" rtl="0" algn="ctr">
              <a:lnSpc>
                <a:spcPct val="85000"/>
              </a:lnSpc>
              <a:spcBef>
                <a:spcPts val="0"/>
              </a:spcBef>
              <a:spcAft>
                <a:spcPts val="0"/>
              </a:spcAft>
              <a:buClr>
                <a:schemeClr val="accent3"/>
              </a:buClr>
              <a:buSzPts val="1500"/>
              <a:buNone/>
              <a:defRPr b="0" sz="1500">
                <a:solidFill>
                  <a:schemeClr val="accent3"/>
                </a:solidFill>
              </a:defRPr>
            </a:lvl5pPr>
            <a:lvl6pPr lvl="5" rtl="0" algn="ctr">
              <a:lnSpc>
                <a:spcPct val="85000"/>
              </a:lnSpc>
              <a:spcBef>
                <a:spcPts val="0"/>
              </a:spcBef>
              <a:spcAft>
                <a:spcPts val="0"/>
              </a:spcAft>
              <a:buClr>
                <a:schemeClr val="accent3"/>
              </a:buClr>
              <a:buSzPts val="1500"/>
              <a:buNone/>
              <a:defRPr b="0" sz="1500">
                <a:solidFill>
                  <a:schemeClr val="accent3"/>
                </a:solidFill>
              </a:defRPr>
            </a:lvl6pPr>
            <a:lvl7pPr lvl="6" rtl="0" algn="ctr">
              <a:lnSpc>
                <a:spcPct val="85000"/>
              </a:lnSpc>
              <a:spcBef>
                <a:spcPts val="0"/>
              </a:spcBef>
              <a:spcAft>
                <a:spcPts val="0"/>
              </a:spcAft>
              <a:buClr>
                <a:schemeClr val="accent3"/>
              </a:buClr>
              <a:buSzPts val="1500"/>
              <a:buNone/>
              <a:defRPr b="0" sz="1500">
                <a:solidFill>
                  <a:schemeClr val="accent3"/>
                </a:solidFill>
              </a:defRPr>
            </a:lvl7pPr>
            <a:lvl8pPr lvl="7" rtl="0" algn="ctr">
              <a:lnSpc>
                <a:spcPct val="85000"/>
              </a:lnSpc>
              <a:spcBef>
                <a:spcPts val="0"/>
              </a:spcBef>
              <a:spcAft>
                <a:spcPts val="0"/>
              </a:spcAft>
              <a:buClr>
                <a:schemeClr val="accent3"/>
              </a:buClr>
              <a:buSzPts val="1500"/>
              <a:buNone/>
              <a:defRPr sz="1500">
                <a:solidFill>
                  <a:schemeClr val="accent3"/>
                </a:solidFill>
              </a:defRPr>
            </a:lvl8pPr>
            <a:lvl9pPr lvl="8" rtl="0" algn="ctr">
              <a:lnSpc>
                <a:spcPct val="85000"/>
              </a:lnSpc>
              <a:spcBef>
                <a:spcPts val="0"/>
              </a:spcBef>
              <a:spcAft>
                <a:spcPts val="0"/>
              </a:spcAft>
              <a:buClr>
                <a:schemeClr val="accent3"/>
              </a:buClr>
              <a:buSzPts val="1500"/>
              <a:buNone/>
              <a:defRPr sz="1500">
                <a:solidFill>
                  <a:schemeClr val="accent3"/>
                </a:solidFill>
              </a:defRPr>
            </a:lvl9pPr>
          </a:lstStyle>
          <a:p/>
        </p:txBody>
      </p:sp>
      <p:sp>
        <p:nvSpPr>
          <p:cNvPr id="2542" name="Google Shape;2542;p347"/>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r">
              <a:lnSpc>
                <a:spcPct val="115000"/>
              </a:lnSpc>
              <a:spcBef>
                <a:spcPts val="0"/>
              </a:spcBef>
              <a:spcAft>
                <a:spcPts val="0"/>
              </a:spcAft>
              <a:buNone/>
            </a:pPr>
            <a:r>
              <a:rPr lang="en-US" sz="900">
                <a:solidFill>
                  <a:schemeClr val="accent4"/>
                </a:solidFill>
              </a:rPr>
              <a:t>Copyright © 2022, Collibra. All rights reserved.</a:t>
            </a:r>
            <a:endParaRPr sz="1900">
              <a:solidFill>
                <a:schemeClr val="accent4"/>
              </a:solidFill>
            </a:endParaRPr>
          </a:p>
        </p:txBody>
      </p:sp>
      <p:sp>
        <p:nvSpPr>
          <p:cNvPr id="2543" name="Google Shape;2543;p347"/>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2"/>
                </a:solidFill>
              </a:defRPr>
            </a:lvl1pPr>
            <a:lvl2pPr lvl="1" rtl="0" algn="r">
              <a:buNone/>
              <a:defRPr sz="900">
                <a:solidFill>
                  <a:schemeClr val="accent2"/>
                </a:solidFill>
              </a:defRPr>
            </a:lvl2pPr>
            <a:lvl3pPr lvl="2" rtl="0" algn="r">
              <a:buNone/>
              <a:defRPr sz="900">
                <a:solidFill>
                  <a:schemeClr val="accent2"/>
                </a:solidFill>
              </a:defRPr>
            </a:lvl3pPr>
            <a:lvl4pPr lvl="3" rtl="0" algn="r">
              <a:buNone/>
              <a:defRPr sz="900">
                <a:solidFill>
                  <a:schemeClr val="accent2"/>
                </a:solidFill>
              </a:defRPr>
            </a:lvl4pPr>
            <a:lvl5pPr lvl="4" rtl="0" algn="r">
              <a:buNone/>
              <a:defRPr sz="900">
                <a:solidFill>
                  <a:schemeClr val="accent2"/>
                </a:solidFill>
              </a:defRPr>
            </a:lvl5pPr>
            <a:lvl6pPr lvl="5" rtl="0" algn="r">
              <a:buNone/>
              <a:defRPr sz="900">
                <a:solidFill>
                  <a:schemeClr val="accent2"/>
                </a:solidFill>
              </a:defRPr>
            </a:lvl6pPr>
            <a:lvl7pPr lvl="6" rtl="0" algn="r">
              <a:buNone/>
              <a:defRPr sz="900">
                <a:solidFill>
                  <a:schemeClr val="accent2"/>
                </a:solidFill>
              </a:defRPr>
            </a:lvl7pPr>
            <a:lvl8pPr lvl="7" rtl="0" algn="r">
              <a:buNone/>
              <a:defRPr sz="900">
                <a:solidFill>
                  <a:schemeClr val="accent2"/>
                </a:solidFill>
              </a:defRPr>
            </a:lvl8pPr>
            <a:lvl9pPr lvl="8" rtl="0" algn="r">
              <a:buNone/>
              <a:defRPr sz="900">
                <a:solidFill>
                  <a:schemeClr val="accent2"/>
                </a:solidFill>
              </a:defRPr>
            </a:lvl9pPr>
          </a:lstStyle>
          <a:p>
            <a:pPr indent="0" lvl="0" marL="0" rtl="0" algn="r">
              <a:spcBef>
                <a:spcPts val="0"/>
              </a:spcBef>
              <a:spcAft>
                <a:spcPts val="0"/>
              </a:spcAft>
              <a:buNone/>
            </a:pPr>
            <a:fld id="{00000000-1234-1234-1234-123412341234}" type="slidenum">
              <a:rPr lang="en-US"/>
              <a:t>‹#›</a:t>
            </a:fld>
            <a:endParaRPr/>
          </a:p>
        </p:txBody>
      </p:sp>
      <p:pic>
        <p:nvPicPr>
          <p:cNvPr id="2544" name="Google Shape;2544;p347"/>
          <p:cNvPicPr preferRelativeResize="0"/>
          <p:nvPr/>
        </p:nvPicPr>
        <p:blipFill>
          <a:blip r:embed="rId3">
            <a:alphaModFix/>
          </a:blip>
          <a:stretch>
            <a:fillRect/>
          </a:stretch>
        </p:blipFill>
        <p:spPr>
          <a:xfrm>
            <a:off x="368867" y="6377700"/>
            <a:ext cx="1283745" cy="302058"/>
          </a:xfrm>
          <a:prstGeom prst="rect">
            <a:avLst/>
          </a:prstGeom>
          <a:noFill/>
          <a:ln>
            <a:noFill/>
          </a:ln>
        </p:spPr>
      </p:pic>
      <p:sp>
        <p:nvSpPr>
          <p:cNvPr id="2545" name="Google Shape;2545;p347"/>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546" name="Google Shape;2546;p347"/>
          <p:cNvSpPr txBox="1"/>
          <p:nvPr>
            <p:ph idx="4"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Quote Layout">
  <p:cSld name="CUSTOM_5_2">
    <p:bg>
      <p:bgPr>
        <a:solidFill>
          <a:schemeClr val="accent1"/>
        </a:solidFill>
      </p:bgPr>
    </p:bg>
    <p:spTree>
      <p:nvGrpSpPr>
        <p:cNvPr id="2547" name="Shape 2547"/>
        <p:cNvGrpSpPr/>
        <p:nvPr/>
      </p:nvGrpSpPr>
      <p:grpSpPr>
        <a:xfrm>
          <a:off x="0" y="0"/>
          <a:ext cx="0" cy="0"/>
          <a:chOff x="0" y="0"/>
          <a:chExt cx="0" cy="0"/>
        </a:xfrm>
      </p:grpSpPr>
      <p:pic>
        <p:nvPicPr>
          <p:cNvPr id="2548" name="Google Shape;2548;p348"/>
          <p:cNvPicPr preferRelativeResize="0"/>
          <p:nvPr/>
        </p:nvPicPr>
        <p:blipFill>
          <a:blip r:embed="rId2">
            <a:alphaModFix/>
          </a:blip>
          <a:stretch>
            <a:fillRect/>
          </a:stretch>
        </p:blipFill>
        <p:spPr>
          <a:xfrm rot="10800000">
            <a:off x="1021" y="2693075"/>
            <a:ext cx="4088146" cy="4164427"/>
          </a:xfrm>
          <a:prstGeom prst="rect">
            <a:avLst/>
          </a:prstGeom>
          <a:noFill/>
          <a:ln>
            <a:noFill/>
          </a:ln>
        </p:spPr>
      </p:pic>
      <p:pic>
        <p:nvPicPr>
          <p:cNvPr id="2549" name="Google Shape;2549;p348"/>
          <p:cNvPicPr preferRelativeResize="0"/>
          <p:nvPr/>
        </p:nvPicPr>
        <p:blipFill rotWithShape="1">
          <a:blip r:embed="rId2">
            <a:alphaModFix/>
          </a:blip>
          <a:srcRect b="0" l="0" r="-2051" t="0"/>
          <a:stretch/>
        </p:blipFill>
        <p:spPr>
          <a:xfrm rot="10800000">
            <a:off x="3998390" y="2702773"/>
            <a:ext cx="4171872" cy="4164427"/>
          </a:xfrm>
          <a:prstGeom prst="rect">
            <a:avLst/>
          </a:prstGeom>
          <a:noFill/>
          <a:ln>
            <a:noFill/>
          </a:ln>
        </p:spPr>
      </p:pic>
      <p:pic>
        <p:nvPicPr>
          <p:cNvPr id="2550" name="Google Shape;2550;p348"/>
          <p:cNvPicPr preferRelativeResize="0"/>
          <p:nvPr/>
        </p:nvPicPr>
        <p:blipFill rotWithShape="1">
          <a:blip r:embed="rId2">
            <a:alphaModFix/>
          </a:blip>
          <a:srcRect b="0" l="0" r="-2051" t="0"/>
          <a:stretch/>
        </p:blipFill>
        <p:spPr>
          <a:xfrm rot="10800000">
            <a:off x="8020128" y="2702773"/>
            <a:ext cx="4171872" cy="4164427"/>
          </a:xfrm>
          <a:prstGeom prst="rect">
            <a:avLst/>
          </a:prstGeom>
          <a:noFill/>
          <a:ln>
            <a:noFill/>
          </a:ln>
        </p:spPr>
      </p:pic>
      <p:sp>
        <p:nvSpPr>
          <p:cNvPr id="2551" name="Google Shape;2551;p348"/>
          <p:cNvSpPr txBox="1"/>
          <p:nvPr>
            <p:ph type="title"/>
          </p:nvPr>
        </p:nvSpPr>
        <p:spPr>
          <a:xfrm flipH="1">
            <a:off x="2563100" y="2814083"/>
            <a:ext cx="7065900" cy="168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5100"/>
              <a:buNone/>
              <a:defRPr sz="5100">
                <a:solidFill>
                  <a:schemeClr val="accent5"/>
                </a:solidFill>
              </a:defRPr>
            </a:lvl1pPr>
            <a:lvl2pPr lvl="1" rtl="0" algn="ctr">
              <a:spcBef>
                <a:spcPts val="0"/>
              </a:spcBef>
              <a:spcAft>
                <a:spcPts val="0"/>
              </a:spcAft>
              <a:buClr>
                <a:schemeClr val="accent5"/>
              </a:buClr>
              <a:buSzPts val="6400"/>
              <a:buNone/>
              <a:defRPr>
                <a:solidFill>
                  <a:schemeClr val="accent5"/>
                </a:solidFill>
              </a:defRPr>
            </a:lvl2pPr>
            <a:lvl3pPr lvl="2" rtl="0" algn="ctr">
              <a:spcBef>
                <a:spcPts val="0"/>
              </a:spcBef>
              <a:spcAft>
                <a:spcPts val="0"/>
              </a:spcAft>
              <a:buClr>
                <a:schemeClr val="accent5"/>
              </a:buClr>
              <a:buSzPts val="6400"/>
              <a:buNone/>
              <a:defRPr>
                <a:solidFill>
                  <a:schemeClr val="accent5"/>
                </a:solidFill>
              </a:defRPr>
            </a:lvl3pPr>
            <a:lvl4pPr lvl="3" rtl="0" algn="ctr">
              <a:spcBef>
                <a:spcPts val="0"/>
              </a:spcBef>
              <a:spcAft>
                <a:spcPts val="0"/>
              </a:spcAft>
              <a:buClr>
                <a:schemeClr val="accent5"/>
              </a:buClr>
              <a:buSzPts val="6400"/>
              <a:buNone/>
              <a:defRPr>
                <a:solidFill>
                  <a:schemeClr val="accent5"/>
                </a:solidFill>
              </a:defRPr>
            </a:lvl4pPr>
            <a:lvl5pPr lvl="4" rtl="0" algn="ctr">
              <a:spcBef>
                <a:spcPts val="0"/>
              </a:spcBef>
              <a:spcAft>
                <a:spcPts val="0"/>
              </a:spcAft>
              <a:buClr>
                <a:schemeClr val="accent5"/>
              </a:buClr>
              <a:buSzPts val="6400"/>
              <a:buNone/>
              <a:defRPr>
                <a:solidFill>
                  <a:schemeClr val="accent5"/>
                </a:solidFill>
              </a:defRPr>
            </a:lvl5pPr>
            <a:lvl6pPr lvl="5" rtl="0" algn="ctr">
              <a:spcBef>
                <a:spcPts val="0"/>
              </a:spcBef>
              <a:spcAft>
                <a:spcPts val="0"/>
              </a:spcAft>
              <a:buClr>
                <a:schemeClr val="accent5"/>
              </a:buClr>
              <a:buSzPts val="6400"/>
              <a:buNone/>
              <a:defRPr>
                <a:solidFill>
                  <a:schemeClr val="accent5"/>
                </a:solidFill>
              </a:defRPr>
            </a:lvl6pPr>
            <a:lvl7pPr lvl="6" rtl="0" algn="ctr">
              <a:spcBef>
                <a:spcPts val="0"/>
              </a:spcBef>
              <a:spcAft>
                <a:spcPts val="0"/>
              </a:spcAft>
              <a:buClr>
                <a:schemeClr val="accent5"/>
              </a:buClr>
              <a:buSzPts val="6400"/>
              <a:buNone/>
              <a:defRPr>
                <a:solidFill>
                  <a:schemeClr val="accent5"/>
                </a:solidFill>
              </a:defRPr>
            </a:lvl7pPr>
            <a:lvl8pPr lvl="7" rtl="0" algn="ctr">
              <a:spcBef>
                <a:spcPts val="0"/>
              </a:spcBef>
              <a:spcAft>
                <a:spcPts val="0"/>
              </a:spcAft>
              <a:buClr>
                <a:schemeClr val="accent5"/>
              </a:buClr>
              <a:buSzPts val="6400"/>
              <a:buNone/>
              <a:defRPr>
                <a:solidFill>
                  <a:schemeClr val="accent5"/>
                </a:solidFill>
              </a:defRPr>
            </a:lvl8pPr>
            <a:lvl9pPr lvl="8" rtl="0" algn="ctr">
              <a:spcBef>
                <a:spcPts val="0"/>
              </a:spcBef>
              <a:spcAft>
                <a:spcPts val="0"/>
              </a:spcAft>
              <a:buClr>
                <a:schemeClr val="accent5"/>
              </a:buClr>
              <a:buSzPts val="6400"/>
              <a:buNone/>
              <a:defRPr>
                <a:solidFill>
                  <a:schemeClr val="accent5"/>
                </a:solidFill>
              </a:defRPr>
            </a:lvl9pPr>
          </a:lstStyle>
          <a:p/>
        </p:txBody>
      </p:sp>
      <p:sp>
        <p:nvSpPr>
          <p:cNvPr id="2552" name="Google Shape;2552;p348"/>
          <p:cNvSpPr/>
          <p:nvPr>
            <p:ph idx="2" type="pic"/>
          </p:nvPr>
        </p:nvSpPr>
        <p:spPr>
          <a:xfrm>
            <a:off x="5094600" y="1032817"/>
            <a:ext cx="2002800" cy="821100"/>
          </a:xfrm>
          <a:prstGeom prst="rect">
            <a:avLst/>
          </a:prstGeom>
          <a:noFill/>
          <a:ln>
            <a:noFill/>
          </a:ln>
        </p:spPr>
      </p:sp>
      <p:sp>
        <p:nvSpPr>
          <p:cNvPr id="2553" name="Google Shape;2553;p348"/>
          <p:cNvSpPr txBox="1"/>
          <p:nvPr>
            <p:ph idx="1" type="subTitle"/>
          </p:nvPr>
        </p:nvSpPr>
        <p:spPr>
          <a:xfrm>
            <a:off x="4538000" y="4919583"/>
            <a:ext cx="3116100" cy="300300"/>
          </a:xfrm>
          <a:prstGeom prst="rect">
            <a:avLst/>
          </a:prstGeom>
        </p:spPr>
        <p:txBody>
          <a:bodyPr anchorCtr="0" anchor="ctr" bIns="0" lIns="0" spcFirstLastPara="1" rIns="0" wrap="square" tIns="0">
            <a:noAutofit/>
          </a:bodyPr>
          <a:lstStyle>
            <a:lvl1pPr lvl="0" rtl="0" algn="ctr">
              <a:lnSpc>
                <a:spcPct val="85000"/>
              </a:lnSpc>
              <a:spcBef>
                <a:spcPts val="0"/>
              </a:spcBef>
              <a:spcAft>
                <a:spcPts val="0"/>
              </a:spcAft>
              <a:buClr>
                <a:schemeClr val="accent5"/>
              </a:buClr>
              <a:buSzPts val="1600"/>
              <a:buNone/>
              <a:defRPr sz="1600">
                <a:solidFill>
                  <a:schemeClr val="accent5"/>
                </a:solidFill>
              </a:defRPr>
            </a:lvl1pPr>
            <a:lvl2pPr lvl="1" rtl="0" algn="ctr">
              <a:lnSpc>
                <a:spcPct val="85000"/>
              </a:lnSpc>
              <a:spcBef>
                <a:spcPts val="0"/>
              </a:spcBef>
              <a:spcAft>
                <a:spcPts val="0"/>
              </a:spcAft>
              <a:buClr>
                <a:schemeClr val="accent5"/>
              </a:buClr>
              <a:buSzPts val="1600"/>
              <a:buNone/>
              <a:defRPr sz="1600">
                <a:solidFill>
                  <a:schemeClr val="accent5"/>
                </a:solidFill>
              </a:defRPr>
            </a:lvl2pPr>
            <a:lvl3pPr lvl="2" rtl="0" algn="ctr">
              <a:lnSpc>
                <a:spcPct val="85000"/>
              </a:lnSpc>
              <a:spcBef>
                <a:spcPts val="0"/>
              </a:spcBef>
              <a:spcAft>
                <a:spcPts val="0"/>
              </a:spcAft>
              <a:buClr>
                <a:schemeClr val="accent5"/>
              </a:buClr>
              <a:buSzPts val="1600"/>
              <a:buNone/>
              <a:defRPr>
                <a:solidFill>
                  <a:schemeClr val="accent5"/>
                </a:solidFill>
              </a:defRPr>
            </a:lvl3pPr>
            <a:lvl4pPr lvl="3" rtl="0" algn="ctr">
              <a:lnSpc>
                <a:spcPct val="85000"/>
              </a:lnSpc>
              <a:spcBef>
                <a:spcPts val="0"/>
              </a:spcBef>
              <a:spcAft>
                <a:spcPts val="0"/>
              </a:spcAft>
              <a:buClr>
                <a:schemeClr val="accent5"/>
              </a:buClr>
              <a:buSzPts val="1600"/>
              <a:buNone/>
              <a:defRPr b="0" sz="1600">
                <a:solidFill>
                  <a:schemeClr val="accent5"/>
                </a:solidFill>
              </a:defRPr>
            </a:lvl4pPr>
            <a:lvl5pPr lvl="4" rtl="0" algn="ctr">
              <a:lnSpc>
                <a:spcPct val="85000"/>
              </a:lnSpc>
              <a:spcBef>
                <a:spcPts val="0"/>
              </a:spcBef>
              <a:spcAft>
                <a:spcPts val="0"/>
              </a:spcAft>
              <a:buClr>
                <a:schemeClr val="accent5"/>
              </a:buClr>
              <a:buSzPts val="1600"/>
              <a:buNone/>
              <a:defRPr b="0" sz="1600">
                <a:solidFill>
                  <a:schemeClr val="accent5"/>
                </a:solidFill>
              </a:defRPr>
            </a:lvl5pPr>
            <a:lvl6pPr lvl="5" rtl="0" algn="ctr">
              <a:lnSpc>
                <a:spcPct val="85000"/>
              </a:lnSpc>
              <a:spcBef>
                <a:spcPts val="0"/>
              </a:spcBef>
              <a:spcAft>
                <a:spcPts val="0"/>
              </a:spcAft>
              <a:buClr>
                <a:schemeClr val="accent5"/>
              </a:buClr>
              <a:buSzPts val="1600"/>
              <a:buNone/>
              <a:defRPr b="0" sz="1600">
                <a:solidFill>
                  <a:schemeClr val="accent5"/>
                </a:solidFill>
              </a:defRPr>
            </a:lvl6pPr>
            <a:lvl7pPr lvl="6" rtl="0" algn="ctr">
              <a:lnSpc>
                <a:spcPct val="85000"/>
              </a:lnSpc>
              <a:spcBef>
                <a:spcPts val="0"/>
              </a:spcBef>
              <a:spcAft>
                <a:spcPts val="0"/>
              </a:spcAft>
              <a:buClr>
                <a:schemeClr val="accent5"/>
              </a:buClr>
              <a:buSzPts val="1600"/>
              <a:buNone/>
              <a:defRPr b="0">
                <a:solidFill>
                  <a:schemeClr val="accent5"/>
                </a:solidFill>
              </a:defRPr>
            </a:lvl7pPr>
            <a:lvl8pPr lvl="7" rtl="0" algn="ctr">
              <a:lnSpc>
                <a:spcPct val="85000"/>
              </a:lnSpc>
              <a:spcBef>
                <a:spcPts val="0"/>
              </a:spcBef>
              <a:spcAft>
                <a:spcPts val="0"/>
              </a:spcAft>
              <a:buClr>
                <a:schemeClr val="accent5"/>
              </a:buClr>
              <a:buSzPts val="1600"/>
              <a:buNone/>
              <a:defRPr sz="1600">
                <a:solidFill>
                  <a:schemeClr val="accent5"/>
                </a:solidFill>
              </a:defRPr>
            </a:lvl8pPr>
            <a:lvl9pPr lvl="8" rtl="0" algn="ctr">
              <a:lnSpc>
                <a:spcPct val="85000"/>
              </a:lnSpc>
              <a:spcBef>
                <a:spcPts val="0"/>
              </a:spcBef>
              <a:spcAft>
                <a:spcPts val="0"/>
              </a:spcAft>
              <a:buClr>
                <a:schemeClr val="accent5"/>
              </a:buClr>
              <a:buSzPts val="1600"/>
              <a:buNone/>
              <a:defRPr sz="1600">
                <a:solidFill>
                  <a:schemeClr val="accent5"/>
                </a:solidFill>
              </a:defRPr>
            </a:lvl9pPr>
          </a:lstStyle>
          <a:p/>
        </p:txBody>
      </p:sp>
      <p:sp>
        <p:nvSpPr>
          <p:cNvPr id="2554" name="Google Shape;2554;p348"/>
          <p:cNvSpPr txBox="1"/>
          <p:nvPr>
            <p:ph idx="3" type="subTitle"/>
          </p:nvPr>
        </p:nvSpPr>
        <p:spPr>
          <a:xfrm>
            <a:off x="4538000" y="5219983"/>
            <a:ext cx="3116100" cy="300300"/>
          </a:xfrm>
          <a:prstGeom prst="rect">
            <a:avLst/>
          </a:prstGeom>
        </p:spPr>
        <p:txBody>
          <a:bodyPr anchorCtr="0" anchor="ctr" bIns="0" lIns="0" spcFirstLastPara="1" rIns="0" wrap="square" tIns="0">
            <a:noAutofit/>
          </a:bodyPr>
          <a:lstStyle>
            <a:lvl1pPr lvl="0" rtl="0" algn="ctr">
              <a:lnSpc>
                <a:spcPct val="85000"/>
              </a:lnSpc>
              <a:spcBef>
                <a:spcPts val="0"/>
              </a:spcBef>
              <a:spcAft>
                <a:spcPts val="0"/>
              </a:spcAft>
              <a:buClr>
                <a:schemeClr val="accent3"/>
              </a:buClr>
              <a:buSzPts val="1500"/>
              <a:buNone/>
              <a:defRPr sz="1500">
                <a:solidFill>
                  <a:schemeClr val="accent3"/>
                </a:solidFill>
              </a:defRPr>
            </a:lvl1pPr>
            <a:lvl2pPr lvl="1" rtl="0" algn="ctr">
              <a:lnSpc>
                <a:spcPct val="85000"/>
              </a:lnSpc>
              <a:spcBef>
                <a:spcPts val="0"/>
              </a:spcBef>
              <a:spcAft>
                <a:spcPts val="0"/>
              </a:spcAft>
              <a:buClr>
                <a:schemeClr val="accent3"/>
              </a:buClr>
              <a:buSzPts val="1500"/>
              <a:buNone/>
              <a:defRPr sz="1500">
                <a:solidFill>
                  <a:schemeClr val="accent3"/>
                </a:solidFill>
              </a:defRPr>
            </a:lvl2pPr>
            <a:lvl3pPr lvl="2" rtl="0" algn="ctr">
              <a:lnSpc>
                <a:spcPct val="85000"/>
              </a:lnSpc>
              <a:spcBef>
                <a:spcPts val="0"/>
              </a:spcBef>
              <a:spcAft>
                <a:spcPts val="0"/>
              </a:spcAft>
              <a:buClr>
                <a:schemeClr val="accent3"/>
              </a:buClr>
              <a:buSzPts val="1500"/>
              <a:buNone/>
              <a:defRPr sz="1500">
                <a:solidFill>
                  <a:schemeClr val="accent3"/>
                </a:solidFill>
              </a:defRPr>
            </a:lvl3pPr>
            <a:lvl4pPr lvl="3" rtl="0" algn="ctr">
              <a:lnSpc>
                <a:spcPct val="85000"/>
              </a:lnSpc>
              <a:spcBef>
                <a:spcPts val="0"/>
              </a:spcBef>
              <a:spcAft>
                <a:spcPts val="0"/>
              </a:spcAft>
              <a:buClr>
                <a:schemeClr val="accent3"/>
              </a:buClr>
              <a:buSzPts val="1500"/>
              <a:buNone/>
              <a:defRPr b="0" sz="1500">
                <a:solidFill>
                  <a:schemeClr val="accent3"/>
                </a:solidFill>
              </a:defRPr>
            </a:lvl4pPr>
            <a:lvl5pPr lvl="4" rtl="0" algn="ctr">
              <a:lnSpc>
                <a:spcPct val="85000"/>
              </a:lnSpc>
              <a:spcBef>
                <a:spcPts val="0"/>
              </a:spcBef>
              <a:spcAft>
                <a:spcPts val="0"/>
              </a:spcAft>
              <a:buClr>
                <a:schemeClr val="accent3"/>
              </a:buClr>
              <a:buSzPts val="1500"/>
              <a:buNone/>
              <a:defRPr b="0" sz="1500">
                <a:solidFill>
                  <a:schemeClr val="accent3"/>
                </a:solidFill>
              </a:defRPr>
            </a:lvl5pPr>
            <a:lvl6pPr lvl="5" rtl="0" algn="ctr">
              <a:lnSpc>
                <a:spcPct val="85000"/>
              </a:lnSpc>
              <a:spcBef>
                <a:spcPts val="0"/>
              </a:spcBef>
              <a:spcAft>
                <a:spcPts val="0"/>
              </a:spcAft>
              <a:buClr>
                <a:schemeClr val="accent3"/>
              </a:buClr>
              <a:buSzPts val="1500"/>
              <a:buNone/>
              <a:defRPr b="0" sz="1500">
                <a:solidFill>
                  <a:schemeClr val="accent3"/>
                </a:solidFill>
              </a:defRPr>
            </a:lvl6pPr>
            <a:lvl7pPr lvl="6" rtl="0" algn="ctr">
              <a:lnSpc>
                <a:spcPct val="85000"/>
              </a:lnSpc>
              <a:spcBef>
                <a:spcPts val="0"/>
              </a:spcBef>
              <a:spcAft>
                <a:spcPts val="0"/>
              </a:spcAft>
              <a:buClr>
                <a:schemeClr val="accent3"/>
              </a:buClr>
              <a:buSzPts val="1500"/>
              <a:buNone/>
              <a:defRPr b="0" sz="1500">
                <a:solidFill>
                  <a:schemeClr val="accent3"/>
                </a:solidFill>
              </a:defRPr>
            </a:lvl7pPr>
            <a:lvl8pPr lvl="7" rtl="0" algn="ctr">
              <a:lnSpc>
                <a:spcPct val="85000"/>
              </a:lnSpc>
              <a:spcBef>
                <a:spcPts val="0"/>
              </a:spcBef>
              <a:spcAft>
                <a:spcPts val="0"/>
              </a:spcAft>
              <a:buClr>
                <a:schemeClr val="accent3"/>
              </a:buClr>
              <a:buSzPts val="1500"/>
              <a:buNone/>
              <a:defRPr sz="1500">
                <a:solidFill>
                  <a:schemeClr val="accent3"/>
                </a:solidFill>
              </a:defRPr>
            </a:lvl8pPr>
            <a:lvl9pPr lvl="8" rtl="0" algn="ctr">
              <a:lnSpc>
                <a:spcPct val="85000"/>
              </a:lnSpc>
              <a:spcBef>
                <a:spcPts val="0"/>
              </a:spcBef>
              <a:spcAft>
                <a:spcPts val="0"/>
              </a:spcAft>
              <a:buClr>
                <a:schemeClr val="accent3"/>
              </a:buClr>
              <a:buSzPts val="1500"/>
              <a:buNone/>
              <a:defRPr sz="1500">
                <a:solidFill>
                  <a:schemeClr val="accent3"/>
                </a:solidFill>
              </a:defRPr>
            </a:lvl9pPr>
          </a:lstStyle>
          <a:p/>
        </p:txBody>
      </p:sp>
      <p:pic>
        <p:nvPicPr>
          <p:cNvPr id="2555" name="Google Shape;2555;p348"/>
          <p:cNvPicPr preferRelativeResize="0"/>
          <p:nvPr/>
        </p:nvPicPr>
        <p:blipFill>
          <a:blip r:embed="rId3">
            <a:alphaModFix/>
          </a:blip>
          <a:stretch>
            <a:fillRect/>
          </a:stretch>
        </p:blipFill>
        <p:spPr>
          <a:xfrm>
            <a:off x="368867" y="6377700"/>
            <a:ext cx="1283745" cy="302058"/>
          </a:xfrm>
          <a:prstGeom prst="rect">
            <a:avLst/>
          </a:prstGeom>
          <a:noFill/>
          <a:ln>
            <a:noFill/>
          </a:ln>
        </p:spPr>
      </p:pic>
      <p:sp>
        <p:nvSpPr>
          <p:cNvPr id="2556" name="Google Shape;2556;p348"/>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5"/>
                </a:solidFill>
              </a:rPr>
              <a:t>Copyright © 2023, Collibra. All rights reserved.</a:t>
            </a:r>
            <a:endParaRPr sz="1900">
              <a:solidFill>
                <a:schemeClr val="accent5"/>
              </a:solidFill>
            </a:endParaRPr>
          </a:p>
        </p:txBody>
      </p:sp>
      <p:sp>
        <p:nvSpPr>
          <p:cNvPr id="2557" name="Google Shape;2557;p348"/>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5"/>
                </a:solidFill>
              </a:defRPr>
            </a:lvl1pPr>
            <a:lvl2pPr lvl="1" rtl="0" algn="r">
              <a:buNone/>
              <a:defRPr sz="900">
                <a:solidFill>
                  <a:schemeClr val="accent5"/>
                </a:solidFill>
              </a:defRPr>
            </a:lvl2pPr>
            <a:lvl3pPr lvl="2" rtl="0" algn="r">
              <a:buNone/>
              <a:defRPr sz="900">
                <a:solidFill>
                  <a:schemeClr val="accent5"/>
                </a:solidFill>
              </a:defRPr>
            </a:lvl3pPr>
            <a:lvl4pPr lvl="3" rtl="0" algn="r">
              <a:buNone/>
              <a:defRPr sz="900">
                <a:solidFill>
                  <a:schemeClr val="accent5"/>
                </a:solidFill>
              </a:defRPr>
            </a:lvl4pPr>
            <a:lvl5pPr lvl="4" rtl="0" algn="r">
              <a:buNone/>
              <a:defRPr sz="900">
                <a:solidFill>
                  <a:schemeClr val="accent5"/>
                </a:solidFill>
              </a:defRPr>
            </a:lvl5pPr>
            <a:lvl6pPr lvl="5" rtl="0" algn="r">
              <a:buNone/>
              <a:defRPr sz="900">
                <a:solidFill>
                  <a:schemeClr val="accent5"/>
                </a:solidFill>
              </a:defRPr>
            </a:lvl6pPr>
            <a:lvl7pPr lvl="6" rtl="0" algn="r">
              <a:buNone/>
              <a:defRPr sz="900">
                <a:solidFill>
                  <a:schemeClr val="accent5"/>
                </a:solidFill>
              </a:defRPr>
            </a:lvl7pPr>
            <a:lvl8pPr lvl="7" rtl="0" algn="r">
              <a:buNone/>
              <a:defRPr sz="900">
                <a:solidFill>
                  <a:schemeClr val="accent5"/>
                </a:solidFill>
              </a:defRPr>
            </a:lvl8pPr>
            <a:lvl9pPr lvl="8" rtl="0" algn="r">
              <a:buNone/>
              <a:defRPr sz="900">
                <a:solidFill>
                  <a:schemeClr val="accent5"/>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
  <p:cSld name="CUSTOM_3_2">
    <p:bg>
      <p:bgPr>
        <a:solidFill>
          <a:schemeClr val="accent5"/>
        </a:solidFill>
      </p:bgPr>
    </p:bg>
    <p:spTree>
      <p:nvGrpSpPr>
        <p:cNvPr id="2558" name="Shape 2558"/>
        <p:cNvGrpSpPr/>
        <p:nvPr/>
      </p:nvGrpSpPr>
      <p:grpSpPr>
        <a:xfrm>
          <a:off x="0" y="0"/>
          <a:ext cx="0" cy="0"/>
          <a:chOff x="0" y="0"/>
          <a:chExt cx="0" cy="0"/>
        </a:xfrm>
      </p:grpSpPr>
      <p:sp>
        <p:nvSpPr>
          <p:cNvPr id="2559" name="Google Shape;2559;p349"/>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560" name="Google Shape;2560;p349"/>
          <p:cNvSpPr txBox="1"/>
          <p:nvPr>
            <p:ph type="title"/>
          </p:nvPr>
        </p:nvSpPr>
        <p:spPr>
          <a:xfrm>
            <a:off x="1051100" y="832267"/>
            <a:ext cx="10042500" cy="524700"/>
          </a:xfrm>
          <a:prstGeom prst="rect">
            <a:avLst/>
          </a:prstGeom>
        </p:spPr>
        <p:txBody>
          <a:bodyPr anchorCtr="0" anchor="b"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pic>
        <p:nvPicPr>
          <p:cNvPr id="2561" name="Google Shape;2561;p349"/>
          <p:cNvPicPr preferRelativeResize="0"/>
          <p:nvPr/>
        </p:nvPicPr>
        <p:blipFill>
          <a:blip r:embed="rId2">
            <a:alphaModFix/>
          </a:blip>
          <a:stretch>
            <a:fillRect/>
          </a:stretch>
        </p:blipFill>
        <p:spPr>
          <a:xfrm>
            <a:off x="384467" y="6409515"/>
            <a:ext cx="1275648" cy="30015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279" name="Shape 279"/>
        <p:cNvGrpSpPr/>
        <p:nvPr/>
      </p:nvGrpSpPr>
      <p:grpSpPr>
        <a:xfrm>
          <a:off x="0" y="0"/>
          <a:ext cx="0" cy="0"/>
          <a:chOff x="0" y="0"/>
          <a:chExt cx="0" cy="0"/>
        </a:xfrm>
      </p:grpSpPr>
      <p:sp>
        <p:nvSpPr>
          <p:cNvPr id="280" name="Google Shape;280;p3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81" name="Google Shape;281;p36"/>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82" name="Google Shape;282;p3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4">
  <p:cSld name="CUSTOM_4">
    <p:bg>
      <p:bgPr>
        <a:solidFill>
          <a:schemeClr val="accent6"/>
        </a:solidFill>
      </p:bgPr>
    </p:bg>
    <p:spTree>
      <p:nvGrpSpPr>
        <p:cNvPr id="2562" name="Shape 2562"/>
        <p:cNvGrpSpPr/>
        <p:nvPr/>
      </p:nvGrpSpPr>
      <p:grpSpPr>
        <a:xfrm>
          <a:off x="0" y="0"/>
          <a:ext cx="0" cy="0"/>
          <a:chOff x="0" y="0"/>
          <a:chExt cx="0" cy="0"/>
        </a:xfrm>
      </p:grpSpPr>
      <p:pic>
        <p:nvPicPr>
          <p:cNvPr id="2563" name="Google Shape;2563;p350"/>
          <p:cNvPicPr preferRelativeResize="0"/>
          <p:nvPr/>
        </p:nvPicPr>
        <p:blipFill>
          <a:blip r:embed="rId2">
            <a:alphaModFix/>
          </a:blip>
          <a:stretch>
            <a:fillRect/>
          </a:stretch>
        </p:blipFill>
        <p:spPr>
          <a:xfrm>
            <a:off x="6091200" y="-11200"/>
            <a:ext cx="6143432" cy="6891601"/>
          </a:xfrm>
          <a:prstGeom prst="rect">
            <a:avLst/>
          </a:prstGeom>
          <a:noFill/>
          <a:ln>
            <a:noFill/>
          </a:ln>
        </p:spPr>
      </p:pic>
      <p:pic>
        <p:nvPicPr>
          <p:cNvPr id="2564" name="Google Shape;2564;p350"/>
          <p:cNvPicPr preferRelativeResize="0"/>
          <p:nvPr/>
        </p:nvPicPr>
        <p:blipFill rotWithShape="1">
          <a:blip r:embed="rId3">
            <a:alphaModFix/>
          </a:blip>
          <a:srcRect b="2073" l="0" r="47240" t="9305"/>
          <a:stretch/>
        </p:blipFill>
        <p:spPr>
          <a:xfrm rot="10800000">
            <a:off x="4438102" y="-10000"/>
            <a:ext cx="1840231" cy="6891600"/>
          </a:xfrm>
          <a:prstGeom prst="rect">
            <a:avLst/>
          </a:prstGeom>
          <a:noFill/>
          <a:ln>
            <a:noFill/>
          </a:ln>
        </p:spPr>
      </p:pic>
      <p:sp>
        <p:nvSpPr>
          <p:cNvPr id="2565" name="Google Shape;2565;p350"/>
          <p:cNvSpPr/>
          <p:nvPr/>
        </p:nvSpPr>
        <p:spPr>
          <a:xfrm flipH="1">
            <a:off x="200" y="661133"/>
            <a:ext cx="6100800" cy="55329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500" u="none" cap="none" strike="noStrike">
              <a:solidFill>
                <a:srgbClr val="FFFFFF"/>
              </a:solidFill>
              <a:latin typeface="Arial"/>
              <a:ea typeface="Arial"/>
              <a:cs typeface="Arial"/>
              <a:sym typeface="Arial"/>
            </a:endParaRPr>
          </a:p>
        </p:txBody>
      </p:sp>
      <p:pic>
        <p:nvPicPr>
          <p:cNvPr id="2566" name="Google Shape;2566;p350"/>
          <p:cNvPicPr preferRelativeResize="0"/>
          <p:nvPr/>
        </p:nvPicPr>
        <p:blipFill>
          <a:blip r:embed="rId4">
            <a:alphaModFix/>
          </a:blip>
          <a:stretch>
            <a:fillRect/>
          </a:stretch>
        </p:blipFill>
        <p:spPr>
          <a:xfrm>
            <a:off x="6619833" y="0"/>
            <a:ext cx="5570774" cy="5595963"/>
          </a:xfrm>
          <a:prstGeom prst="rect">
            <a:avLst/>
          </a:prstGeom>
          <a:noFill/>
          <a:ln>
            <a:noFill/>
          </a:ln>
        </p:spPr>
      </p:pic>
      <p:sp>
        <p:nvSpPr>
          <p:cNvPr id="2567" name="Google Shape;2567;p350"/>
          <p:cNvSpPr/>
          <p:nvPr/>
        </p:nvSpPr>
        <p:spPr>
          <a:xfrm>
            <a:off x="5999408" y="661133"/>
            <a:ext cx="4467300" cy="5532900"/>
          </a:xfrm>
          <a:prstGeom prst="rect">
            <a:avLst/>
          </a:prstGeom>
          <a:solidFill>
            <a:schemeClr val="accent6"/>
          </a:solidFill>
          <a:ln>
            <a:noFill/>
          </a:ln>
          <a:effectLst>
            <a:outerShdw blurRad="114300" rotWithShape="0" algn="bl" dir="1740000" dist="114300">
              <a:srgbClr val="000000">
                <a:alpha val="11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500" u="none" cap="none" strike="noStrike">
              <a:solidFill>
                <a:srgbClr val="FFFFFF"/>
              </a:solidFill>
              <a:latin typeface="Arial"/>
              <a:ea typeface="Arial"/>
              <a:cs typeface="Arial"/>
              <a:sym typeface="Arial"/>
            </a:endParaRPr>
          </a:p>
        </p:txBody>
      </p:sp>
      <p:sp>
        <p:nvSpPr>
          <p:cNvPr id="2568" name="Google Shape;2568;p350"/>
          <p:cNvSpPr txBox="1"/>
          <p:nvPr>
            <p:ph type="title"/>
          </p:nvPr>
        </p:nvSpPr>
        <p:spPr>
          <a:xfrm>
            <a:off x="422300" y="425867"/>
            <a:ext cx="3850500" cy="524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700"/>
              <a:buNone/>
              <a:defRPr sz="3700">
                <a:solidFill>
                  <a:schemeClr val="accent1"/>
                </a:solidFill>
              </a:defRPr>
            </a:lvl1pPr>
            <a:lvl2pPr lvl="1" rtl="0">
              <a:spcBef>
                <a:spcPts val="0"/>
              </a:spcBef>
              <a:spcAft>
                <a:spcPts val="0"/>
              </a:spcAft>
              <a:buClr>
                <a:schemeClr val="accent1"/>
              </a:buClr>
              <a:buSzPts val="3700"/>
              <a:buNone/>
              <a:defRPr sz="3700">
                <a:solidFill>
                  <a:schemeClr val="accent1"/>
                </a:solidFill>
              </a:defRPr>
            </a:lvl2pPr>
            <a:lvl3pPr lvl="2" rtl="0">
              <a:spcBef>
                <a:spcPts val="0"/>
              </a:spcBef>
              <a:spcAft>
                <a:spcPts val="0"/>
              </a:spcAft>
              <a:buClr>
                <a:schemeClr val="accent1"/>
              </a:buClr>
              <a:buSzPts val="3700"/>
              <a:buNone/>
              <a:defRPr sz="3700">
                <a:solidFill>
                  <a:schemeClr val="accent1"/>
                </a:solidFill>
              </a:defRPr>
            </a:lvl3pPr>
            <a:lvl4pPr lvl="3" rtl="0">
              <a:spcBef>
                <a:spcPts val="0"/>
              </a:spcBef>
              <a:spcAft>
                <a:spcPts val="0"/>
              </a:spcAft>
              <a:buClr>
                <a:schemeClr val="accent1"/>
              </a:buClr>
              <a:buSzPts val="3700"/>
              <a:buNone/>
              <a:defRPr sz="3700">
                <a:solidFill>
                  <a:schemeClr val="accent1"/>
                </a:solidFill>
              </a:defRPr>
            </a:lvl4pPr>
            <a:lvl5pPr lvl="4" rtl="0">
              <a:spcBef>
                <a:spcPts val="0"/>
              </a:spcBef>
              <a:spcAft>
                <a:spcPts val="0"/>
              </a:spcAft>
              <a:buClr>
                <a:schemeClr val="accent1"/>
              </a:buClr>
              <a:buSzPts val="3700"/>
              <a:buNone/>
              <a:defRPr sz="3700">
                <a:solidFill>
                  <a:schemeClr val="accent1"/>
                </a:solidFill>
              </a:defRPr>
            </a:lvl5pPr>
            <a:lvl6pPr lvl="5" rtl="0">
              <a:spcBef>
                <a:spcPts val="0"/>
              </a:spcBef>
              <a:spcAft>
                <a:spcPts val="0"/>
              </a:spcAft>
              <a:buClr>
                <a:schemeClr val="accent1"/>
              </a:buClr>
              <a:buSzPts val="3700"/>
              <a:buNone/>
              <a:defRPr sz="3700">
                <a:solidFill>
                  <a:schemeClr val="accent1"/>
                </a:solidFill>
              </a:defRPr>
            </a:lvl6pPr>
            <a:lvl7pPr lvl="6" rtl="0">
              <a:spcBef>
                <a:spcPts val="0"/>
              </a:spcBef>
              <a:spcAft>
                <a:spcPts val="0"/>
              </a:spcAft>
              <a:buClr>
                <a:schemeClr val="accent1"/>
              </a:buClr>
              <a:buSzPts val="3700"/>
              <a:buNone/>
              <a:defRPr sz="3700">
                <a:solidFill>
                  <a:schemeClr val="accent1"/>
                </a:solidFill>
              </a:defRPr>
            </a:lvl7pPr>
            <a:lvl8pPr lvl="7" rtl="0">
              <a:spcBef>
                <a:spcPts val="0"/>
              </a:spcBef>
              <a:spcAft>
                <a:spcPts val="0"/>
              </a:spcAft>
              <a:buClr>
                <a:schemeClr val="accent1"/>
              </a:buClr>
              <a:buSzPts val="3700"/>
              <a:buNone/>
              <a:defRPr sz="3700">
                <a:solidFill>
                  <a:schemeClr val="accent1"/>
                </a:solidFill>
              </a:defRPr>
            </a:lvl8pPr>
            <a:lvl9pPr lvl="8" rtl="0">
              <a:spcBef>
                <a:spcPts val="0"/>
              </a:spcBef>
              <a:spcAft>
                <a:spcPts val="0"/>
              </a:spcAft>
              <a:buClr>
                <a:schemeClr val="accent1"/>
              </a:buClr>
              <a:buSzPts val="3700"/>
              <a:buNone/>
              <a:defRPr sz="3700">
                <a:solidFill>
                  <a:schemeClr val="accent1"/>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5">
  <p:cSld name="CUSTOM_4_1">
    <p:bg>
      <p:bgPr>
        <a:solidFill>
          <a:schemeClr val="accent6"/>
        </a:solidFill>
      </p:bgPr>
    </p:bg>
    <p:spTree>
      <p:nvGrpSpPr>
        <p:cNvPr id="2569" name="Shape 2569"/>
        <p:cNvGrpSpPr/>
        <p:nvPr/>
      </p:nvGrpSpPr>
      <p:grpSpPr>
        <a:xfrm>
          <a:off x="0" y="0"/>
          <a:ext cx="0" cy="0"/>
          <a:chOff x="0" y="0"/>
          <a:chExt cx="0" cy="0"/>
        </a:xfrm>
      </p:grpSpPr>
      <p:pic>
        <p:nvPicPr>
          <p:cNvPr id="2570" name="Google Shape;2570;p351"/>
          <p:cNvPicPr preferRelativeResize="0"/>
          <p:nvPr/>
        </p:nvPicPr>
        <p:blipFill>
          <a:blip r:embed="rId2">
            <a:alphaModFix/>
          </a:blip>
          <a:stretch>
            <a:fillRect/>
          </a:stretch>
        </p:blipFill>
        <p:spPr>
          <a:xfrm>
            <a:off x="6091200" y="-1467"/>
            <a:ext cx="6143432" cy="6891601"/>
          </a:xfrm>
          <a:prstGeom prst="rect">
            <a:avLst/>
          </a:prstGeom>
          <a:noFill/>
          <a:ln>
            <a:noFill/>
          </a:ln>
        </p:spPr>
      </p:pic>
      <p:pic>
        <p:nvPicPr>
          <p:cNvPr id="2571" name="Google Shape;2571;p351"/>
          <p:cNvPicPr preferRelativeResize="0"/>
          <p:nvPr/>
        </p:nvPicPr>
        <p:blipFill rotWithShape="1">
          <a:blip r:embed="rId3">
            <a:alphaModFix/>
          </a:blip>
          <a:srcRect b="2073" l="0" r="47240" t="9305"/>
          <a:stretch/>
        </p:blipFill>
        <p:spPr>
          <a:xfrm rot="10800000">
            <a:off x="4438102" y="-10000"/>
            <a:ext cx="1840231" cy="6891600"/>
          </a:xfrm>
          <a:prstGeom prst="rect">
            <a:avLst/>
          </a:prstGeom>
          <a:noFill/>
          <a:ln>
            <a:noFill/>
          </a:ln>
        </p:spPr>
      </p:pic>
      <p:sp>
        <p:nvSpPr>
          <p:cNvPr id="2572" name="Google Shape;2572;p351"/>
          <p:cNvSpPr/>
          <p:nvPr/>
        </p:nvSpPr>
        <p:spPr>
          <a:xfrm flipH="1">
            <a:off x="200" y="661133"/>
            <a:ext cx="6100800" cy="5532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500" u="none" cap="none" strike="noStrike">
              <a:solidFill>
                <a:srgbClr val="FFFFFF"/>
              </a:solidFill>
              <a:latin typeface="Arial"/>
              <a:ea typeface="Arial"/>
              <a:cs typeface="Arial"/>
              <a:sym typeface="Arial"/>
            </a:endParaRPr>
          </a:p>
        </p:txBody>
      </p:sp>
      <p:pic>
        <p:nvPicPr>
          <p:cNvPr id="2573" name="Google Shape;2573;p351"/>
          <p:cNvPicPr preferRelativeResize="0"/>
          <p:nvPr/>
        </p:nvPicPr>
        <p:blipFill>
          <a:blip r:embed="rId4">
            <a:alphaModFix/>
          </a:blip>
          <a:stretch>
            <a:fillRect/>
          </a:stretch>
        </p:blipFill>
        <p:spPr>
          <a:xfrm>
            <a:off x="6619833" y="0"/>
            <a:ext cx="5570774" cy="5595963"/>
          </a:xfrm>
          <a:prstGeom prst="rect">
            <a:avLst/>
          </a:prstGeom>
          <a:noFill/>
          <a:ln>
            <a:noFill/>
          </a:ln>
        </p:spPr>
      </p:pic>
      <p:sp>
        <p:nvSpPr>
          <p:cNvPr id="2574" name="Google Shape;2574;p351"/>
          <p:cNvSpPr/>
          <p:nvPr/>
        </p:nvSpPr>
        <p:spPr>
          <a:xfrm>
            <a:off x="5999408" y="661133"/>
            <a:ext cx="4467300" cy="5532900"/>
          </a:xfrm>
          <a:prstGeom prst="rect">
            <a:avLst/>
          </a:prstGeom>
          <a:solidFill>
            <a:schemeClr val="lt1"/>
          </a:solidFill>
          <a:ln>
            <a:noFill/>
          </a:ln>
          <a:effectLst>
            <a:outerShdw blurRad="114300" rotWithShape="0" algn="bl" dir="1740000" dist="114300">
              <a:srgbClr val="000000">
                <a:alpha val="11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500" u="none" cap="none" strike="noStrike">
              <a:solidFill>
                <a:srgbClr val="FFFFFF"/>
              </a:solidFill>
              <a:latin typeface="Arial"/>
              <a:ea typeface="Arial"/>
              <a:cs typeface="Arial"/>
              <a:sym typeface="Arial"/>
            </a:endParaRPr>
          </a:p>
        </p:txBody>
      </p:sp>
      <p:sp>
        <p:nvSpPr>
          <p:cNvPr id="2575" name="Google Shape;2575;p351"/>
          <p:cNvSpPr txBox="1"/>
          <p:nvPr>
            <p:ph type="title"/>
          </p:nvPr>
        </p:nvSpPr>
        <p:spPr>
          <a:xfrm>
            <a:off x="422300" y="425867"/>
            <a:ext cx="3850500" cy="524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700"/>
              <a:buNone/>
              <a:defRPr sz="3700">
                <a:solidFill>
                  <a:schemeClr val="accent1"/>
                </a:solidFill>
              </a:defRPr>
            </a:lvl1pPr>
            <a:lvl2pPr lvl="1" rtl="0">
              <a:spcBef>
                <a:spcPts val="0"/>
              </a:spcBef>
              <a:spcAft>
                <a:spcPts val="0"/>
              </a:spcAft>
              <a:buClr>
                <a:schemeClr val="accent1"/>
              </a:buClr>
              <a:buSzPts val="3700"/>
              <a:buNone/>
              <a:defRPr sz="3700">
                <a:solidFill>
                  <a:schemeClr val="accent1"/>
                </a:solidFill>
              </a:defRPr>
            </a:lvl2pPr>
            <a:lvl3pPr lvl="2" rtl="0">
              <a:spcBef>
                <a:spcPts val="0"/>
              </a:spcBef>
              <a:spcAft>
                <a:spcPts val="0"/>
              </a:spcAft>
              <a:buClr>
                <a:schemeClr val="accent1"/>
              </a:buClr>
              <a:buSzPts val="3700"/>
              <a:buNone/>
              <a:defRPr sz="3700">
                <a:solidFill>
                  <a:schemeClr val="accent1"/>
                </a:solidFill>
              </a:defRPr>
            </a:lvl3pPr>
            <a:lvl4pPr lvl="3" rtl="0">
              <a:spcBef>
                <a:spcPts val="0"/>
              </a:spcBef>
              <a:spcAft>
                <a:spcPts val="0"/>
              </a:spcAft>
              <a:buClr>
                <a:schemeClr val="accent1"/>
              </a:buClr>
              <a:buSzPts val="3700"/>
              <a:buNone/>
              <a:defRPr sz="3700">
                <a:solidFill>
                  <a:schemeClr val="accent1"/>
                </a:solidFill>
              </a:defRPr>
            </a:lvl4pPr>
            <a:lvl5pPr lvl="4" rtl="0">
              <a:spcBef>
                <a:spcPts val="0"/>
              </a:spcBef>
              <a:spcAft>
                <a:spcPts val="0"/>
              </a:spcAft>
              <a:buClr>
                <a:schemeClr val="accent1"/>
              </a:buClr>
              <a:buSzPts val="3700"/>
              <a:buNone/>
              <a:defRPr sz="3700">
                <a:solidFill>
                  <a:schemeClr val="accent1"/>
                </a:solidFill>
              </a:defRPr>
            </a:lvl5pPr>
            <a:lvl6pPr lvl="5" rtl="0">
              <a:spcBef>
                <a:spcPts val="0"/>
              </a:spcBef>
              <a:spcAft>
                <a:spcPts val="0"/>
              </a:spcAft>
              <a:buClr>
                <a:schemeClr val="accent1"/>
              </a:buClr>
              <a:buSzPts val="3700"/>
              <a:buNone/>
              <a:defRPr sz="3700">
                <a:solidFill>
                  <a:schemeClr val="accent1"/>
                </a:solidFill>
              </a:defRPr>
            </a:lvl6pPr>
            <a:lvl7pPr lvl="6" rtl="0">
              <a:spcBef>
                <a:spcPts val="0"/>
              </a:spcBef>
              <a:spcAft>
                <a:spcPts val="0"/>
              </a:spcAft>
              <a:buClr>
                <a:schemeClr val="accent1"/>
              </a:buClr>
              <a:buSzPts val="3700"/>
              <a:buNone/>
              <a:defRPr sz="3700">
                <a:solidFill>
                  <a:schemeClr val="accent1"/>
                </a:solidFill>
              </a:defRPr>
            </a:lvl7pPr>
            <a:lvl8pPr lvl="7" rtl="0">
              <a:spcBef>
                <a:spcPts val="0"/>
              </a:spcBef>
              <a:spcAft>
                <a:spcPts val="0"/>
              </a:spcAft>
              <a:buClr>
                <a:schemeClr val="accent1"/>
              </a:buClr>
              <a:buSzPts val="3700"/>
              <a:buNone/>
              <a:defRPr sz="3700">
                <a:solidFill>
                  <a:schemeClr val="accent1"/>
                </a:solidFill>
              </a:defRPr>
            </a:lvl8pPr>
            <a:lvl9pPr lvl="8" rtl="0">
              <a:spcBef>
                <a:spcPts val="0"/>
              </a:spcBef>
              <a:spcAft>
                <a:spcPts val="0"/>
              </a:spcAft>
              <a:buClr>
                <a:schemeClr val="accent1"/>
              </a:buClr>
              <a:buSzPts val="3700"/>
              <a:buNone/>
              <a:defRPr sz="3700">
                <a:solidFill>
                  <a:schemeClr val="accent1"/>
                </a:solidFill>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TITLE_AND_BODY_1_1_3">
    <p:bg>
      <p:bgPr>
        <a:solidFill>
          <a:schemeClr val="lt1"/>
        </a:solidFill>
      </p:bgPr>
    </p:bg>
    <p:spTree>
      <p:nvGrpSpPr>
        <p:cNvPr id="2576" name="Shape 2576"/>
        <p:cNvGrpSpPr/>
        <p:nvPr/>
      </p:nvGrpSpPr>
      <p:grpSpPr>
        <a:xfrm>
          <a:off x="0" y="0"/>
          <a:ext cx="0" cy="0"/>
          <a:chOff x="0" y="0"/>
          <a:chExt cx="0" cy="0"/>
        </a:xfrm>
      </p:grpSpPr>
      <p:pic>
        <p:nvPicPr>
          <p:cNvPr id="2577" name="Google Shape;2577;p352"/>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578" name="Google Shape;2578;p352"/>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
        <p:nvSpPr>
          <p:cNvPr id="2579" name="Google Shape;2579;p352"/>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580" name="Google Shape;2580;p352"/>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
        <p:nvSpPr>
          <p:cNvPr id="2581" name="Google Shape;2581;p352"/>
          <p:cNvSpPr/>
          <p:nvPr>
            <p:ph idx="2" type="pic"/>
          </p:nvPr>
        </p:nvSpPr>
        <p:spPr>
          <a:xfrm>
            <a:off x="838100" y="1839167"/>
            <a:ext cx="639600" cy="589200"/>
          </a:xfrm>
          <a:prstGeom prst="rect">
            <a:avLst/>
          </a:prstGeom>
          <a:noFill/>
          <a:ln>
            <a:noFill/>
          </a:ln>
        </p:spPr>
      </p:sp>
      <p:sp>
        <p:nvSpPr>
          <p:cNvPr id="2582" name="Google Shape;2582;p352"/>
          <p:cNvSpPr/>
          <p:nvPr>
            <p:ph idx="3" type="pic"/>
          </p:nvPr>
        </p:nvSpPr>
        <p:spPr>
          <a:xfrm>
            <a:off x="6469033" y="1839167"/>
            <a:ext cx="639600" cy="589200"/>
          </a:xfrm>
          <a:prstGeom prst="rect">
            <a:avLst/>
          </a:prstGeom>
          <a:noFill/>
          <a:ln>
            <a:noFill/>
          </a:ln>
        </p:spPr>
      </p:sp>
    </p:spTree>
  </p:cSld>
  <p:clrMapOvr>
    <a:masterClrMapping/>
  </p:clrMapOvr>
  <p:extLst>
    <p:ext uri="{DCECCB84-F9BA-43D5-87BE-67443E8EF086}">
      <p15:sldGuideLst>
        <p15:guide id="1" pos="288">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2">
  <p:cSld name="TITLE_AND_BODY_1_1_1_3">
    <p:bg>
      <p:bgPr>
        <a:solidFill>
          <a:schemeClr val="accent5"/>
        </a:solidFill>
      </p:bgPr>
    </p:bg>
    <p:spTree>
      <p:nvGrpSpPr>
        <p:cNvPr id="2583" name="Shape 2583"/>
        <p:cNvGrpSpPr/>
        <p:nvPr/>
      </p:nvGrpSpPr>
      <p:grpSpPr>
        <a:xfrm>
          <a:off x="0" y="0"/>
          <a:ext cx="0" cy="0"/>
          <a:chOff x="0" y="0"/>
          <a:chExt cx="0" cy="0"/>
        </a:xfrm>
      </p:grpSpPr>
      <p:sp>
        <p:nvSpPr>
          <p:cNvPr id="2584" name="Google Shape;2584;p353"/>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585" name="Google Shape;2585;p353"/>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586" name="Google Shape;2586;p353"/>
          <p:cNvSpPr/>
          <p:nvPr>
            <p:ph idx="2" type="pic"/>
          </p:nvPr>
        </p:nvSpPr>
        <p:spPr>
          <a:xfrm>
            <a:off x="829133" y="1877800"/>
            <a:ext cx="639600" cy="589200"/>
          </a:xfrm>
          <a:prstGeom prst="rect">
            <a:avLst/>
          </a:prstGeom>
          <a:noFill/>
          <a:ln>
            <a:noFill/>
          </a:ln>
        </p:spPr>
      </p:sp>
      <p:sp>
        <p:nvSpPr>
          <p:cNvPr id="2587" name="Google Shape;2587;p353"/>
          <p:cNvSpPr/>
          <p:nvPr>
            <p:ph idx="3" type="pic"/>
          </p:nvPr>
        </p:nvSpPr>
        <p:spPr>
          <a:xfrm>
            <a:off x="8328467" y="1877800"/>
            <a:ext cx="639600" cy="589200"/>
          </a:xfrm>
          <a:prstGeom prst="rect">
            <a:avLst/>
          </a:prstGeom>
          <a:noFill/>
          <a:ln>
            <a:noFill/>
          </a:ln>
        </p:spPr>
      </p:sp>
      <p:sp>
        <p:nvSpPr>
          <p:cNvPr id="2588" name="Google Shape;2588;p353"/>
          <p:cNvSpPr/>
          <p:nvPr>
            <p:ph idx="4" type="pic"/>
          </p:nvPr>
        </p:nvSpPr>
        <p:spPr>
          <a:xfrm>
            <a:off x="4578800" y="1877800"/>
            <a:ext cx="639600" cy="589200"/>
          </a:xfrm>
          <a:prstGeom prst="rect">
            <a:avLst/>
          </a:prstGeom>
          <a:noFill/>
          <a:ln>
            <a:noFill/>
          </a:ln>
        </p:spPr>
      </p:sp>
      <p:sp>
        <p:nvSpPr>
          <p:cNvPr id="2589" name="Google Shape;2589;p353"/>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590" name="Google Shape;2590;p353"/>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TITLE_AND_BODY_1_1_1_1_3">
    <p:bg>
      <p:bgPr>
        <a:solidFill>
          <a:schemeClr val="accent5"/>
        </a:solidFill>
      </p:bgPr>
    </p:bg>
    <p:spTree>
      <p:nvGrpSpPr>
        <p:cNvPr id="2591" name="Shape 2591"/>
        <p:cNvGrpSpPr/>
        <p:nvPr/>
      </p:nvGrpSpPr>
      <p:grpSpPr>
        <a:xfrm>
          <a:off x="0" y="0"/>
          <a:ext cx="0" cy="0"/>
          <a:chOff x="0" y="0"/>
          <a:chExt cx="0" cy="0"/>
        </a:xfrm>
      </p:grpSpPr>
      <p:sp>
        <p:nvSpPr>
          <p:cNvPr id="2592" name="Google Shape;2592;p354"/>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593" name="Google Shape;2593;p354"/>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594" name="Google Shape;2594;p354"/>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595" name="Google Shape;2595;p354"/>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
        <p:nvSpPr>
          <p:cNvPr id="2596" name="Google Shape;2596;p354"/>
          <p:cNvSpPr/>
          <p:nvPr>
            <p:ph idx="2" type="pic"/>
          </p:nvPr>
        </p:nvSpPr>
        <p:spPr>
          <a:xfrm>
            <a:off x="807433" y="1839167"/>
            <a:ext cx="639600" cy="589200"/>
          </a:xfrm>
          <a:prstGeom prst="rect">
            <a:avLst/>
          </a:prstGeom>
          <a:noFill/>
          <a:ln>
            <a:noFill/>
          </a:ln>
        </p:spPr>
      </p:sp>
      <p:sp>
        <p:nvSpPr>
          <p:cNvPr id="2597" name="Google Shape;2597;p354"/>
          <p:cNvSpPr/>
          <p:nvPr>
            <p:ph idx="3" type="pic"/>
          </p:nvPr>
        </p:nvSpPr>
        <p:spPr>
          <a:xfrm>
            <a:off x="9073400" y="1839167"/>
            <a:ext cx="639600" cy="589200"/>
          </a:xfrm>
          <a:prstGeom prst="rect">
            <a:avLst/>
          </a:prstGeom>
          <a:noFill/>
          <a:ln>
            <a:noFill/>
          </a:ln>
        </p:spPr>
      </p:sp>
      <p:sp>
        <p:nvSpPr>
          <p:cNvPr id="2598" name="Google Shape;2598;p354"/>
          <p:cNvSpPr/>
          <p:nvPr>
            <p:ph idx="4" type="pic"/>
          </p:nvPr>
        </p:nvSpPr>
        <p:spPr>
          <a:xfrm>
            <a:off x="3594650" y="1839167"/>
            <a:ext cx="639600" cy="589200"/>
          </a:xfrm>
          <a:prstGeom prst="rect">
            <a:avLst/>
          </a:prstGeom>
          <a:noFill/>
          <a:ln>
            <a:noFill/>
          </a:ln>
        </p:spPr>
      </p:sp>
      <p:sp>
        <p:nvSpPr>
          <p:cNvPr id="2599" name="Google Shape;2599;p354"/>
          <p:cNvSpPr/>
          <p:nvPr>
            <p:ph idx="5" type="pic"/>
          </p:nvPr>
        </p:nvSpPr>
        <p:spPr>
          <a:xfrm>
            <a:off x="6334033" y="1839167"/>
            <a:ext cx="639600" cy="589200"/>
          </a:xfrm>
          <a:prstGeom prst="rect">
            <a:avLst/>
          </a:prstGeom>
          <a:noFill/>
          <a:ln>
            <a:noFill/>
          </a:ln>
        </p:spPr>
      </p:sp>
      <p:sp>
        <p:nvSpPr>
          <p:cNvPr id="2600" name="Google Shape;2600;p354"/>
          <p:cNvSpPr txBox="1"/>
          <p:nvPr>
            <p:ph idx="1" type="subTitle"/>
          </p:nvPr>
        </p:nvSpPr>
        <p:spPr>
          <a:xfrm>
            <a:off x="518900" y="898833"/>
            <a:ext cx="11107500" cy="4563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900"/>
              <a:buNone/>
              <a:defRPr>
                <a:solidFill>
                  <a:schemeClr val="accent2"/>
                </a:solidFill>
              </a:defRPr>
            </a:lvl1pPr>
            <a:lvl2pPr lvl="1" rtl="0">
              <a:spcBef>
                <a:spcPts val="0"/>
              </a:spcBef>
              <a:spcAft>
                <a:spcPts val="0"/>
              </a:spcAft>
              <a:buClr>
                <a:schemeClr val="accent2"/>
              </a:buClr>
              <a:buSzPts val="1500"/>
              <a:buNone/>
              <a:defRPr>
                <a:solidFill>
                  <a:schemeClr val="accent2"/>
                </a:solidFill>
              </a:defRPr>
            </a:lvl2pPr>
            <a:lvl3pPr lvl="2" rtl="0">
              <a:spcBef>
                <a:spcPts val="0"/>
              </a:spcBef>
              <a:spcAft>
                <a:spcPts val="0"/>
              </a:spcAft>
              <a:buClr>
                <a:schemeClr val="accent2"/>
              </a:buClr>
              <a:buSzPts val="1600"/>
              <a:buNone/>
              <a:defRPr>
                <a:solidFill>
                  <a:schemeClr val="accent2"/>
                </a:solidFill>
              </a:defRPr>
            </a:lvl3pPr>
            <a:lvl4pPr lvl="3" rtl="0">
              <a:spcBef>
                <a:spcPts val="0"/>
              </a:spcBef>
              <a:spcAft>
                <a:spcPts val="0"/>
              </a:spcAft>
              <a:buClr>
                <a:schemeClr val="accent2"/>
              </a:buClr>
              <a:buSzPts val="2400"/>
              <a:buNone/>
              <a:defRPr>
                <a:solidFill>
                  <a:schemeClr val="accent2"/>
                </a:solidFill>
              </a:defRPr>
            </a:lvl4pPr>
            <a:lvl5pPr lvl="4" rtl="0">
              <a:spcBef>
                <a:spcPts val="0"/>
              </a:spcBef>
              <a:spcAft>
                <a:spcPts val="0"/>
              </a:spcAft>
              <a:buClr>
                <a:schemeClr val="accent2"/>
              </a:buClr>
              <a:buSzPts val="2100"/>
              <a:buNone/>
              <a:defRPr>
                <a:solidFill>
                  <a:schemeClr val="accent2"/>
                </a:solidFill>
              </a:defRPr>
            </a:lvl5pPr>
            <a:lvl6pPr lvl="5" rtl="0">
              <a:spcBef>
                <a:spcPts val="0"/>
              </a:spcBef>
              <a:spcAft>
                <a:spcPts val="0"/>
              </a:spcAft>
              <a:buClr>
                <a:schemeClr val="accent2"/>
              </a:buClr>
              <a:buSzPts val="1900"/>
              <a:buNone/>
              <a:defRPr>
                <a:solidFill>
                  <a:schemeClr val="accent2"/>
                </a:solidFill>
              </a:defRPr>
            </a:lvl6pPr>
            <a:lvl7pPr lvl="6" rtl="0">
              <a:spcBef>
                <a:spcPts val="0"/>
              </a:spcBef>
              <a:spcAft>
                <a:spcPts val="0"/>
              </a:spcAft>
              <a:buClr>
                <a:schemeClr val="accent2"/>
              </a:buClr>
              <a:buSzPts val="1600"/>
              <a:buNone/>
              <a:defRPr>
                <a:solidFill>
                  <a:schemeClr val="accent2"/>
                </a:solidFill>
              </a:defRPr>
            </a:lvl7pPr>
            <a:lvl8pPr lvl="7" rtl="0">
              <a:spcBef>
                <a:spcPts val="0"/>
              </a:spcBef>
              <a:spcAft>
                <a:spcPts val="0"/>
              </a:spcAft>
              <a:buClr>
                <a:schemeClr val="accent2"/>
              </a:buClr>
              <a:buSzPts val="1300"/>
              <a:buNone/>
              <a:defRPr>
                <a:solidFill>
                  <a:schemeClr val="accent2"/>
                </a:solidFill>
              </a:defRPr>
            </a:lvl8pPr>
            <a:lvl9pPr lvl="8" rtl="0">
              <a:spcBef>
                <a:spcPts val="0"/>
              </a:spcBef>
              <a:spcAft>
                <a:spcPts val="0"/>
              </a:spcAft>
              <a:buClr>
                <a:schemeClr val="accent2"/>
              </a:buClr>
              <a:buSzPts val="900"/>
              <a:buNone/>
              <a:defRPr>
                <a:solidFill>
                  <a:schemeClr val="accent2"/>
                </a:solidFill>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4">
  <p:cSld name="TITLE_AND_BODY_1_1_1_1_1_3">
    <p:bg>
      <p:bgPr>
        <a:solidFill>
          <a:schemeClr val="accent5"/>
        </a:solidFill>
      </p:bgPr>
    </p:bg>
    <p:spTree>
      <p:nvGrpSpPr>
        <p:cNvPr id="2601" name="Shape 2601"/>
        <p:cNvGrpSpPr/>
        <p:nvPr/>
      </p:nvGrpSpPr>
      <p:grpSpPr>
        <a:xfrm>
          <a:off x="0" y="0"/>
          <a:ext cx="0" cy="0"/>
          <a:chOff x="0" y="0"/>
          <a:chExt cx="0" cy="0"/>
        </a:xfrm>
      </p:grpSpPr>
      <p:sp>
        <p:nvSpPr>
          <p:cNvPr id="2602" name="Google Shape;2602;p355"/>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603" name="Google Shape;2603;p355"/>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604" name="Google Shape;2604;p355"/>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05" name="Google Shape;2605;p355"/>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
        <p:nvSpPr>
          <p:cNvPr id="2606" name="Google Shape;2606;p355"/>
          <p:cNvSpPr/>
          <p:nvPr>
            <p:ph idx="2" type="pic"/>
          </p:nvPr>
        </p:nvSpPr>
        <p:spPr>
          <a:xfrm>
            <a:off x="6497033" y="1675369"/>
            <a:ext cx="639600" cy="589200"/>
          </a:xfrm>
          <a:prstGeom prst="rect">
            <a:avLst/>
          </a:prstGeom>
          <a:noFill/>
          <a:ln>
            <a:noFill/>
          </a:ln>
        </p:spPr>
      </p:sp>
      <p:sp>
        <p:nvSpPr>
          <p:cNvPr id="2607" name="Google Shape;2607;p355"/>
          <p:cNvSpPr/>
          <p:nvPr>
            <p:ph idx="3" type="pic"/>
          </p:nvPr>
        </p:nvSpPr>
        <p:spPr>
          <a:xfrm>
            <a:off x="6497033" y="4012169"/>
            <a:ext cx="639600" cy="589200"/>
          </a:xfrm>
          <a:prstGeom prst="rect">
            <a:avLst/>
          </a:prstGeom>
          <a:noFill/>
          <a:ln>
            <a:noFill/>
          </a:ln>
        </p:spPr>
      </p:sp>
      <p:sp>
        <p:nvSpPr>
          <p:cNvPr id="2608" name="Google Shape;2608;p355"/>
          <p:cNvSpPr/>
          <p:nvPr>
            <p:ph idx="4" type="pic"/>
          </p:nvPr>
        </p:nvSpPr>
        <p:spPr>
          <a:xfrm>
            <a:off x="502633" y="1675369"/>
            <a:ext cx="639600" cy="589200"/>
          </a:xfrm>
          <a:prstGeom prst="rect">
            <a:avLst/>
          </a:prstGeom>
          <a:noFill/>
          <a:ln>
            <a:noFill/>
          </a:ln>
        </p:spPr>
      </p:sp>
      <p:sp>
        <p:nvSpPr>
          <p:cNvPr id="2609" name="Google Shape;2609;p355"/>
          <p:cNvSpPr/>
          <p:nvPr>
            <p:ph idx="5" type="pic"/>
          </p:nvPr>
        </p:nvSpPr>
        <p:spPr>
          <a:xfrm>
            <a:off x="502633" y="4012169"/>
            <a:ext cx="639600" cy="589200"/>
          </a:xfrm>
          <a:prstGeom prst="rect">
            <a:avLst/>
          </a:prstGeom>
          <a:noFill/>
          <a:ln>
            <a:noFill/>
          </a:ln>
        </p:spPr>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5">
  <p:cSld name="TITLE_AND_BODY_1_1_1_1_1_1_3">
    <p:bg>
      <p:bgPr>
        <a:solidFill>
          <a:schemeClr val="accent5"/>
        </a:solidFill>
      </p:bgPr>
    </p:bg>
    <p:spTree>
      <p:nvGrpSpPr>
        <p:cNvPr id="2610" name="Shape 2610"/>
        <p:cNvGrpSpPr/>
        <p:nvPr/>
      </p:nvGrpSpPr>
      <p:grpSpPr>
        <a:xfrm>
          <a:off x="0" y="0"/>
          <a:ext cx="0" cy="0"/>
          <a:chOff x="0" y="0"/>
          <a:chExt cx="0" cy="0"/>
        </a:xfrm>
      </p:grpSpPr>
      <p:sp>
        <p:nvSpPr>
          <p:cNvPr id="2611" name="Google Shape;2611;p356"/>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612" name="Google Shape;2612;p356"/>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613" name="Google Shape;2613;p356"/>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14" name="Google Shape;2614;p356"/>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
        <p:nvSpPr>
          <p:cNvPr id="2615" name="Google Shape;2615;p356"/>
          <p:cNvSpPr/>
          <p:nvPr>
            <p:ph idx="2" type="pic"/>
          </p:nvPr>
        </p:nvSpPr>
        <p:spPr>
          <a:xfrm>
            <a:off x="502633" y="3972767"/>
            <a:ext cx="639600" cy="589200"/>
          </a:xfrm>
          <a:prstGeom prst="rect">
            <a:avLst/>
          </a:prstGeom>
          <a:noFill/>
          <a:ln>
            <a:noFill/>
          </a:ln>
        </p:spPr>
      </p:sp>
      <p:sp>
        <p:nvSpPr>
          <p:cNvPr id="2616" name="Google Shape;2616;p356"/>
          <p:cNvSpPr/>
          <p:nvPr>
            <p:ph idx="3" type="pic"/>
          </p:nvPr>
        </p:nvSpPr>
        <p:spPr>
          <a:xfrm>
            <a:off x="4263167" y="3972767"/>
            <a:ext cx="639600" cy="589200"/>
          </a:xfrm>
          <a:prstGeom prst="rect">
            <a:avLst/>
          </a:prstGeom>
          <a:noFill/>
          <a:ln>
            <a:noFill/>
          </a:ln>
        </p:spPr>
      </p:sp>
      <p:sp>
        <p:nvSpPr>
          <p:cNvPr id="2617" name="Google Shape;2617;p356"/>
          <p:cNvSpPr/>
          <p:nvPr>
            <p:ph idx="4" type="pic"/>
          </p:nvPr>
        </p:nvSpPr>
        <p:spPr>
          <a:xfrm>
            <a:off x="8023700" y="3972767"/>
            <a:ext cx="639600" cy="589200"/>
          </a:xfrm>
          <a:prstGeom prst="rect">
            <a:avLst/>
          </a:prstGeom>
          <a:noFill/>
          <a:ln>
            <a:noFill/>
          </a:ln>
        </p:spPr>
      </p:sp>
      <p:sp>
        <p:nvSpPr>
          <p:cNvPr id="2618" name="Google Shape;2618;p356"/>
          <p:cNvSpPr/>
          <p:nvPr>
            <p:ph idx="5" type="pic"/>
          </p:nvPr>
        </p:nvSpPr>
        <p:spPr>
          <a:xfrm>
            <a:off x="4263150" y="1534367"/>
            <a:ext cx="639600" cy="589200"/>
          </a:xfrm>
          <a:prstGeom prst="rect">
            <a:avLst/>
          </a:prstGeom>
          <a:noFill/>
          <a:ln>
            <a:noFill/>
          </a:ln>
        </p:spPr>
      </p:sp>
      <p:sp>
        <p:nvSpPr>
          <p:cNvPr id="2619" name="Google Shape;2619;p356"/>
          <p:cNvSpPr/>
          <p:nvPr>
            <p:ph idx="6" type="pic"/>
          </p:nvPr>
        </p:nvSpPr>
        <p:spPr>
          <a:xfrm>
            <a:off x="8023700" y="1534367"/>
            <a:ext cx="639600" cy="589200"/>
          </a:xfrm>
          <a:prstGeom prst="rect">
            <a:avLst/>
          </a:prstGeom>
          <a:noFill/>
          <a:ln>
            <a:noFill/>
          </a:ln>
        </p:spPr>
      </p:sp>
      <p:sp>
        <p:nvSpPr>
          <p:cNvPr id="2620" name="Google Shape;2620;p356"/>
          <p:cNvSpPr/>
          <p:nvPr>
            <p:ph idx="7" type="pic"/>
          </p:nvPr>
        </p:nvSpPr>
        <p:spPr>
          <a:xfrm>
            <a:off x="502633" y="1534367"/>
            <a:ext cx="639600" cy="589200"/>
          </a:xfrm>
          <a:prstGeom prst="rect">
            <a:avLst/>
          </a:prstGeom>
          <a:noFill/>
          <a:ln>
            <a:noFill/>
          </a:ln>
        </p:spPr>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p:cSld name="TITLE_AND_BODY_1_1_1_1_1_1_1_3">
    <p:bg>
      <p:bgPr>
        <a:solidFill>
          <a:schemeClr val="accent5"/>
        </a:solidFill>
      </p:bgPr>
    </p:bg>
    <p:spTree>
      <p:nvGrpSpPr>
        <p:cNvPr id="2621" name="Shape 2621"/>
        <p:cNvGrpSpPr/>
        <p:nvPr/>
      </p:nvGrpSpPr>
      <p:grpSpPr>
        <a:xfrm>
          <a:off x="0" y="0"/>
          <a:ext cx="0" cy="0"/>
          <a:chOff x="0" y="0"/>
          <a:chExt cx="0" cy="0"/>
        </a:xfrm>
      </p:grpSpPr>
      <p:sp>
        <p:nvSpPr>
          <p:cNvPr id="2622" name="Google Shape;2622;p357"/>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623" name="Google Shape;2623;p357"/>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624" name="Google Shape;2624;p357"/>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25" name="Google Shape;2625;p357"/>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
        <p:nvSpPr>
          <p:cNvPr id="2626" name="Google Shape;2626;p357"/>
          <p:cNvSpPr/>
          <p:nvPr>
            <p:ph idx="2" type="pic"/>
          </p:nvPr>
        </p:nvSpPr>
        <p:spPr>
          <a:xfrm>
            <a:off x="4263167" y="3972767"/>
            <a:ext cx="639600" cy="589200"/>
          </a:xfrm>
          <a:prstGeom prst="rect">
            <a:avLst/>
          </a:prstGeom>
          <a:noFill/>
          <a:ln>
            <a:noFill/>
          </a:ln>
        </p:spPr>
      </p:sp>
      <p:sp>
        <p:nvSpPr>
          <p:cNvPr id="2627" name="Google Shape;2627;p357"/>
          <p:cNvSpPr/>
          <p:nvPr>
            <p:ph idx="3" type="pic"/>
          </p:nvPr>
        </p:nvSpPr>
        <p:spPr>
          <a:xfrm>
            <a:off x="8023700" y="3972767"/>
            <a:ext cx="639600" cy="589200"/>
          </a:xfrm>
          <a:prstGeom prst="rect">
            <a:avLst/>
          </a:prstGeom>
          <a:noFill/>
          <a:ln>
            <a:noFill/>
          </a:ln>
        </p:spPr>
      </p:sp>
      <p:sp>
        <p:nvSpPr>
          <p:cNvPr id="2628" name="Google Shape;2628;p357"/>
          <p:cNvSpPr/>
          <p:nvPr>
            <p:ph idx="4" type="pic"/>
          </p:nvPr>
        </p:nvSpPr>
        <p:spPr>
          <a:xfrm>
            <a:off x="4263150" y="1534367"/>
            <a:ext cx="639600" cy="589200"/>
          </a:xfrm>
          <a:prstGeom prst="rect">
            <a:avLst/>
          </a:prstGeom>
          <a:noFill/>
          <a:ln>
            <a:noFill/>
          </a:ln>
        </p:spPr>
      </p:sp>
      <p:sp>
        <p:nvSpPr>
          <p:cNvPr id="2629" name="Google Shape;2629;p357"/>
          <p:cNvSpPr/>
          <p:nvPr>
            <p:ph idx="5" type="pic"/>
          </p:nvPr>
        </p:nvSpPr>
        <p:spPr>
          <a:xfrm>
            <a:off x="8023700" y="1534367"/>
            <a:ext cx="639600" cy="589200"/>
          </a:xfrm>
          <a:prstGeom prst="rect">
            <a:avLst/>
          </a:prstGeom>
          <a:noFill/>
          <a:ln>
            <a:noFill/>
          </a:ln>
        </p:spPr>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p:cSld name="TITLE_AND_BODY_1_1_1_1_1_1_1_1_2">
    <p:bg>
      <p:bgPr>
        <a:solidFill>
          <a:schemeClr val="accent5"/>
        </a:solidFill>
      </p:bgPr>
    </p:bg>
    <p:spTree>
      <p:nvGrpSpPr>
        <p:cNvPr id="2630" name="Shape 2630"/>
        <p:cNvGrpSpPr/>
        <p:nvPr/>
      </p:nvGrpSpPr>
      <p:grpSpPr>
        <a:xfrm>
          <a:off x="0" y="0"/>
          <a:ext cx="0" cy="0"/>
          <a:chOff x="0" y="0"/>
          <a:chExt cx="0" cy="0"/>
        </a:xfrm>
      </p:grpSpPr>
      <p:pic>
        <p:nvPicPr>
          <p:cNvPr id="2631" name="Google Shape;2631;p358"/>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632" name="Google Shape;2632;p358"/>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
        <p:nvSpPr>
          <p:cNvPr id="2633" name="Google Shape;2633;p358"/>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34" name="Google Shape;2634;p358"/>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
        <p:nvSpPr>
          <p:cNvPr id="2635" name="Google Shape;2635;p358"/>
          <p:cNvSpPr/>
          <p:nvPr>
            <p:ph idx="2" type="pic"/>
          </p:nvPr>
        </p:nvSpPr>
        <p:spPr>
          <a:xfrm>
            <a:off x="464458" y="3122900"/>
            <a:ext cx="639600" cy="589200"/>
          </a:xfrm>
          <a:prstGeom prst="rect">
            <a:avLst/>
          </a:prstGeom>
          <a:noFill/>
          <a:ln>
            <a:noFill/>
          </a:ln>
        </p:spPr>
      </p:sp>
      <p:sp>
        <p:nvSpPr>
          <p:cNvPr id="2636" name="Google Shape;2636;p358"/>
          <p:cNvSpPr/>
          <p:nvPr>
            <p:ph idx="3" type="pic"/>
          </p:nvPr>
        </p:nvSpPr>
        <p:spPr>
          <a:xfrm>
            <a:off x="464458" y="1560967"/>
            <a:ext cx="639600" cy="589200"/>
          </a:xfrm>
          <a:prstGeom prst="rect">
            <a:avLst/>
          </a:prstGeom>
          <a:noFill/>
          <a:ln>
            <a:noFill/>
          </a:ln>
        </p:spPr>
      </p:sp>
      <p:sp>
        <p:nvSpPr>
          <p:cNvPr id="2637" name="Google Shape;2637;p358"/>
          <p:cNvSpPr/>
          <p:nvPr>
            <p:ph idx="4" type="pic"/>
          </p:nvPr>
        </p:nvSpPr>
        <p:spPr>
          <a:xfrm>
            <a:off x="464458" y="4684867"/>
            <a:ext cx="639600" cy="589200"/>
          </a:xfrm>
          <a:prstGeom prst="rect">
            <a:avLst/>
          </a:prstGeom>
          <a:noFill/>
          <a:ln>
            <a:noFill/>
          </a:ln>
        </p:spPr>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mage Content Layout ">
  <p:cSld name="TITLE_AND_BODY_2_4">
    <p:bg>
      <p:bgPr>
        <a:solidFill>
          <a:schemeClr val="accent5"/>
        </a:solidFill>
      </p:bgPr>
    </p:bg>
    <p:spTree>
      <p:nvGrpSpPr>
        <p:cNvPr id="2638" name="Shape 2638"/>
        <p:cNvGrpSpPr/>
        <p:nvPr/>
      </p:nvGrpSpPr>
      <p:grpSpPr>
        <a:xfrm>
          <a:off x="0" y="0"/>
          <a:ext cx="0" cy="0"/>
          <a:chOff x="0" y="0"/>
          <a:chExt cx="0" cy="0"/>
        </a:xfrm>
      </p:grpSpPr>
      <p:pic>
        <p:nvPicPr>
          <p:cNvPr id="2639" name="Google Shape;2639;p359"/>
          <p:cNvPicPr preferRelativeResize="0"/>
          <p:nvPr/>
        </p:nvPicPr>
        <p:blipFill>
          <a:blip r:embed="rId2">
            <a:alphaModFix/>
          </a:blip>
          <a:stretch>
            <a:fillRect/>
          </a:stretch>
        </p:blipFill>
        <p:spPr>
          <a:xfrm>
            <a:off x="7576467" y="0"/>
            <a:ext cx="4615533" cy="6858002"/>
          </a:xfrm>
          <a:prstGeom prst="rect">
            <a:avLst/>
          </a:prstGeom>
          <a:noFill/>
          <a:ln>
            <a:noFill/>
          </a:ln>
        </p:spPr>
      </p:pic>
      <p:pic>
        <p:nvPicPr>
          <p:cNvPr id="2640" name="Google Shape;2640;p359"/>
          <p:cNvPicPr preferRelativeResize="0"/>
          <p:nvPr/>
        </p:nvPicPr>
        <p:blipFill>
          <a:blip r:embed="rId3">
            <a:alphaModFix/>
          </a:blip>
          <a:stretch>
            <a:fillRect/>
          </a:stretch>
        </p:blipFill>
        <p:spPr>
          <a:xfrm>
            <a:off x="384467" y="6409515"/>
            <a:ext cx="1275648" cy="300158"/>
          </a:xfrm>
          <a:prstGeom prst="rect">
            <a:avLst/>
          </a:prstGeom>
          <a:noFill/>
          <a:ln>
            <a:noFill/>
          </a:ln>
        </p:spPr>
      </p:pic>
      <p:sp>
        <p:nvSpPr>
          <p:cNvPr id="2641" name="Google Shape;2641;p359"/>
          <p:cNvSpPr/>
          <p:nvPr>
            <p:ph idx="2" type="pic"/>
          </p:nvPr>
        </p:nvSpPr>
        <p:spPr>
          <a:xfrm>
            <a:off x="7674433" y="857267"/>
            <a:ext cx="4517700" cy="5245500"/>
          </a:xfrm>
          <a:prstGeom prst="rect">
            <a:avLst/>
          </a:prstGeom>
          <a:noFill/>
          <a:ln>
            <a:noFill/>
          </a:ln>
        </p:spPr>
      </p:sp>
      <p:sp>
        <p:nvSpPr>
          <p:cNvPr id="2642" name="Google Shape;2642;p359"/>
          <p:cNvSpPr/>
          <p:nvPr>
            <p:ph idx="3" type="pic"/>
          </p:nvPr>
        </p:nvSpPr>
        <p:spPr>
          <a:xfrm>
            <a:off x="8307600" y="1428767"/>
            <a:ext cx="3224700" cy="734700"/>
          </a:xfrm>
          <a:prstGeom prst="roundRect">
            <a:avLst>
              <a:gd fmla="val 16667" name="adj"/>
            </a:avLst>
          </a:prstGeom>
          <a:noFill/>
          <a:ln>
            <a:noFill/>
          </a:ln>
        </p:spPr>
      </p:sp>
      <p:sp>
        <p:nvSpPr>
          <p:cNvPr id="2643" name="Google Shape;2643;p359"/>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
        <p:nvSpPr>
          <p:cNvPr id="2644" name="Google Shape;2644;p359"/>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45" name="Google Shape;2645;p359"/>
          <p:cNvSpPr txBox="1"/>
          <p:nvPr>
            <p:ph type="title"/>
          </p:nvPr>
        </p:nvSpPr>
        <p:spPr>
          <a:xfrm>
            <a:off x="441500" y="361767"/>
            <a:ext cx="72327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One Column Dark">
  <p:cSld name="OBJECT_2_1_1_1_2_1_2">
    <p:bg>
      <p:bgPr>
        <a:solidFill>
          <a:schemeClr val="dk1"/>
        </a:solidFill>
      </p:bgPr>
    </p:bg>
    <p:spTree>
      <p:nvGrpSpPr>
        <p:cNvPr id="283" name="Shape 283"/>
        <p:cNvGrpSpPr/>
        <p:nvPr/>
      </p:nvGrpSpPr>
      <p:grpSpPr>
        <a:xfrm>
          <a:off x="0" y="0"/>
          <a:ext cx="0" cy="0"/>
          <a:chOff x="0" y="0"/>
          <a:chExt cx="0" cy="0"/>
        </a:xfrm>
      </p:grpSpPr>
      <p:sp>
        <p:nvSpPr>
          <p:cNvPr id="284" name="Google Shape;284;p37"/>
          <p:cNvSpPr/>
          <p:nvPr/>
        </p:nvSpPr>
        <p:spPr>
          <a:xfrm>
            <a:off x="609603" y="1775625"/>
            <a:ext cx="10987800" cy="44727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2"/>
              </a:buClr>
              <a:buSzPts val="4000"/>
              <a:buFont typeface="DM Sans Medium"/>
              <a:buNone/>
              <a:defRPr i="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86" name="Google Shape;286;p37"/>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87" name="Google Shape;287;p37"/>
          <p:cNvSpPr txBox="1"/>
          <p:nvPr>
            <p:ph idx="2" type="body"/>
          </p:nvPr>
        </p:nvSpPr>
        <p:spPr>
          <a:xfrm>
            <a:off x="766167" y="2387049"/>
            <a:ext cx="10660800" cy="36981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88" name="Google Shape;288;p37"/>
          <p:cNvSpPr txBox="1"/>
          <p:nvPr>
            <p:ph idx="3" type="subTitle"/>
          </p:nvPr>
        </p:nvSpPr>
        <p:spPr>
          <a:xfrm>
            <a:off x="764991" y="1970325"/>
            <a:ext cx="106608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2000"/>
              <a:buNone/>
              <a:defRPr b="1" sz="20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pic>
        <p:nvPicPr>
          <p:cNvPr id="289" name="Google Shape;289;p37"/>
          <p:cNvPicPr preferRelativeResize="0"/>
          <p:nvPr/>
        </p:nvPicPr>
        <p:blipFill rotWithShape="1">
          <a:blip r:embed="rId2">
            <a:alphaModFix/>
          </a:blip>
          <a:srcRect b="0" l="0" r="0" t="0"/>
          <a:stretch/>
        </p:blipFill>
        <p:spPr>
          <a:xfrm>
            <a:off x="761991" y="6442171"/>
            <a:ext cx="773307" cy="230349"/>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TITLE_AND_BODY_6">
    <p:bg>
      <p:bgPr>
        <a:solidFill>
          <a:schemeClr val="accent5"/>
        </a:solidFill>
      </p:bgPr>
    </p:bg>
    <p:spTree>
      <p:nvGrpSpPr>
        <p:cNvPr id="2646" name="Shape 2646"/>
        <p:cNvGrpSpPr/>
        <p:nvPr/>
      </p:nvGrpSpPr>
      <p:grpSpPr>
        <a:xfrm>
          <a:off x="0" y="0"/>
          <a:ext cx="0" cy="0"/>
          <a:chOff x="0" y="0"/>
          <a:chExt cx="0" cy="0"/>
        </a:xfrm>
      </p:grpSpPr>
      <p:sp>
        <p:nvSpPr>
          <p:cNvPr id="2647" name="Google Shape;2647;p360"/>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pic>
        <p:nvPicPr>
          <p:cNvPr id="2648" name="Google Shape;2648;p360"/>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649" name="Google Shape;2649;p360"/>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50" name="Google Shape;2650;p360"/>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2">
  <p:cSld name="TITLE_AND_BODY_2_2_1_2">
    <p:bg>
      <p:bgPr>
        <a:solidFill>
          <a:schemeClr val="accent5"/>
        </a:solidFill>
      </p:bgPr>
    </p:bg>
    <p:spTree>
      <p:nvGrpSpPr>
        <p:cNvPr id="2651" name="Shape 2651"/>
        <p:cNvGrpSpPr/>
        <p:nvPr/>
      </p:nvGrpSpPr>
      <p:grpSpPr>
        <a:xfrm>
          <a:off x="0" y="0"/>
          <a:ext cx="0" cy="0"/>
          <a:chOff x="0" y="0"/>
          <a:chExt cx="0" cy="0"/>
        </a:xfrm>
      </p:grpSpPr>
      <p:pic>
        <p:nvPicPr>
          <p:cNvPr id="2652" name="Google Shape;2652;p361"/>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653" name="Google Shape;2653;p361"/>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
        <p:nvSpPr>
          <p:cNvPr id="2654" name="Google Shape;2654;p361"/>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55" name="Google Shape;2655;p361"/>
          <p:cNvSpPr txBox="1"/>
          <p:nvPr>
            <p:ph type="title"/>
          </p:nvPr>
        </p:nvSpPr>
        <p:spPr>
          <a:xfrm>
            <a:off x="5826300" y="629067"/>
            <a:ext cx="5748900" cy="524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700"/>
              <a:buNone/>
              <a:defRPr sz="3700">
                <a:solidFill>
                  <a:schemeClr val="accent1"/>
                </a:solidFill>
              </a:defRPr>
            </a:lvl1pPr>
            <a:lvl2pPr lvl="1" rtl="0">
              <a:spcBef>
                <a:spcPts val="0"/>
              </a:spcBef>
              <a:spcAft>
                <a:spcPts val="0"/>
              </a:spcAft>
              <a:buClr>
                <a:schemeClr val="accent1"/>
              </a:buClr>
              <a:buSzPts val="3700"/>
              <a:buNone/>
              <a:defRPr sz="3700">
                <a:solidFill>
                  <a:schemeClr val="accent1"/>
                </a:solidFill>
              </a:defRPr>
            </a:lvl2pPr>
            <a:lvl3pPr lvl="2" rtl="0">
              <a:spcBef>
                <a:spcPts val="0"/>
              </a:spcBef>
              <a:spcAft>
                <a:spcPts val="0"/>
              </a:spcAft>
              <a:buClr>
                <a:schemeClr val="accent1"/>
              </a:buClr>
              <a:buSzPts val="3700"/>
              <a:buNone/>
              <a:defRPr sz="3700">
                <a:solidFill>
                  <a:schemeClr val="accent1"/>
                </a:solidFill>
              </a:defRPr>
            </a:lvl3pPr>
            <a:lvl4pPr lvl="3" rtl="0">
              <a:spcBef>
                <a:spcPts val="0"/>
              </a:spcBef>
              <a:spcAft>
                <a:spcPts val="0"/>
              </a:spcAft>
              <a:buClr>
                <a:schemeClr val="accent1"/>
              </a:buClr>
              <a:buSzPts val="3700"/>
              <a:buNone/>
              <a:defRPr sz="3700">
                <a:solidFill>
                  <a:schemeClr val="accent1"/>
                </a:solidFill>
              </a:defRPr>
            </a:lvl4pPr>
            <a:lvl5pPr lvl="4" rtl="0">
              <a:spcBef>
                <a:spcPts val="0"/>
              </a:spcBef>
              <a:spcAft>
                <a:spcPts val="0"/>
              </a:spcAft>
              <a:buClr>
                <a:schemeClr val="accent1"/>
              </a:buClr>
              <a:buSzPts val="3700"/>
              <a:buNone/>
              <a:defRPr sz="3700">
                <a:solidFill>
                  <a:schemeClr val="accent1"/>
                </a:solidFill>
              </a:defRPr>
            </a:lvl5pPr>
            <a:lvl6pPr lvl="5" rtl="0">
              <a:spcBef>
                <a:spcPts val="0"/>
              </a:spcBef>
              <a:spcAft>
                <a:spcPts val="0"/>
              </a:spcAft>
              <a:buClr>
                <a:schemeClr val="accent1"/>
              </a:buClr>
              <a:buSzPts val="3700"/>
              <a:buNone/>
              <a:defRPr sz="3700">
                <a:solidFill>
                  <a:schemeClr val="accent1"/>
                </a:solidFill>
              </a:defRPr>
            </a:lvl6pPr>
            <a:lvl7pPr lvl="6" rtl="0">
              <a:spcBef>
                <a:spcPts val="0"/>
              </a:spcBef>
              <a:spcAft>
                <a:spcPts val="0"/>
              </a:spcAft>
              <a:buClr>
                <a:schemeClr val="accent1"/>
              </a:buClr>
              <a:buSzPts val="3700"/>
              <a:buNone/>
              <a:defRPr sz="3700">
                <a:solidFill>
                  <a:schemeClr val="accent1"/>
                </a:solidFill>
              </a:defRPr>
            </a:lvl7pPr>
            <a:lvl8pPr lvl="7" rtl="0">
              <a:spcBef>
                <a:spcPts val="0"/>
              </a:spcBef>
              <a:spcAft>
                <a:spcPts val="0"/>
              </a:spcAft>
              <a:buClr>
                <a:schemeClr val="accent1"/>
              </a:buClr>
              <a:buSzPts val="3700"/>
              <a:buNone/>
              <a:defRPr sz="3700">
                <a:solidFill>
                  <a:schemeClr val="accent1"/>
                </a:solidFill>
              </a:defRPr>
            </a:lvl8pPr>
            <a:lvl9pPr lvl="8" rtl="0">
              <a:spcBef>
                <a:spcPts val="0"/>
              </a:spcBef>
              <a:spcAft>
                <a:spcPts val="0"/>
              </a:spcAft>
              <a:buClr>
                <a:schemeClr val="accent1"/>
              </a:buClr>
              <a:buSzPts val="3700"/>
              <a:buNone/>
              <a:defRPr sz="3700">
                <a:solidFill>
                  <a:schemeClr val="accent1"/>
                </a:solidFill>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Subtitle">
  <p:cSld name="TITLE_AND_BODY_8_2">
    <p:bg>
      <p:bgPr>
        <a:solidFill>
          <a:schemeClr val="accent5"/>
        </a:solidFill>
      </p:bgPr>
    </p:bg>
    <p:spTree>
      <p:nvGrpSpPr>
        <p:cNvPr id="2656" name="Shape 2656"/>
        <p:cNvGrpSpPr/>
        <p:nvPr/>
      </p:nvGrpSpPr>
      <p:grpSpPr>
        <a:xfrm>
          <a:off x="0" y="0"/>
          <a:ext cx="0" cy="0"/>
          <a:chOff x="0" y="0"/>
          <a:chExt cx="0" cy="0"/>
        </a:xfrm>
      </p:grpSpPr>
      <p:sp>
        <p:nvSpPr>
          <p:cNvPr id="2657" name="Google Shape;2657;p362"/>
          <p:cNvSpPr txBox="1"/>
          <p:nvPr>
            <p:ph type="title"/>
          </p:nvPr>
        </p:nvSpPr>
        <p:spPr>
          <a:xfrm>
            <a:off x="441433"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pic>
        <p:nvPicPr>
          <p:cNvPr id="2658" name="Google Shape;2658;p362"/>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659" name="Google Shape;2659;p362"/>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60" name="Google Shape;2660;p362"/>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
        <p:nvSpPr>
          <p:cNvPr id="2661" name="Google Shape;2661;p362"/>
          <p:cNvSpPr txBox="1"/>
          <p:nvPr>
            <p:ph idx="1" type="subTitle"/>
          </p:nvPr>
        </p:nvSpPr>
        <p:spPr>
          <a:xfrm>
            <a:off x="518900" y="898833"/>
            <a:ext cx="11107500" cy="4563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900"/>
              <a:buNone/>
              <a:defRPr>
                <a:solidFill>
                  <a:schemeClr val="accent2"/>
                </a:solidFill>
              </a:defRPr>
            </a:lvl1pPr>
            <a:lvl2pPr lvl="1" rtl="0">
              <a:spcBef>
                <a:spcPts val="0"/>
              </a:spcBef>
              <a:spcAft>
                <a:spcPts val="0"/>
              </a:spcAft>
              <a:buClr>
                <a:schemeClr val="accent2"/>
              </a:buClr>
              <a:buSzPts val="1500"/>
              <a:buNone/>
              <a:defRPr>
                <a:solidFill>
                  <a:schemeClr val="accent2"/>
                </a:solidFill>
              </a:defRPr>
            </a:lvl2pPr>
            <a:lvl3pPr lvl="2" rtl="0">
              <a:spcBef>
                <a:spcPts val="0"/>
              </a:spcBef>
              <a:spcAft>
                <a:spcPts val="0"/>
              </a:spcAft>
              <a:buClr>
                <a:schemeClr val="accent2"/>
              </a:buClr>
              <a:buSzPts val="1600"/>
              <a:buNone/>
              <a:defRPr>
                <a:solidFill>
                  <a:schemeClr val="accent2"/>
                </a:solidFill>
              </a:defRPr>
            </a:lvl3pPr>
            <a:lvl4pPr lvl="3" rtl="0">
              <a:spcBef>
                <a:spcPts val="0"/>
              </a:spcBef>
              <a:spcAft>
                <a:spcPts val="0"/>
              </a:spcAft>
              <a:buClr>
                <a:schemeClr val="accent2"/>
              </a:buClr>
              <a:buSzPts val="2400"/>
              <a:buNone/>
              <a:defRPr>
                <a:solidFill>
                  <a:schemeClr val="accent2"/>
                </a:solidFill>
              </a:defRPr>
            </a:lvl4pPr>
            <a:lvl5pPr lvl="4" rtl="0">
              <a:spcBef>
                <a:spcPts val="0"/>
              </a:spcBef>
              <a:spcAft>
                <a:spcPts val="0"/>
              </a:spcAft>
              <a:buClr>
                <a:schemeClr val="accent2"/>
              </a:buClr>
              <a:buSzPts val="2100"/>
              <a:buNone/>
              <a:defRPr>
                <a:solidFill>
                  <a:schemeClr val="accent2"/>
                </a:solidFill>
              </a:defRPr>
            </a:lvl5pPr>
            <a:lvl6pPr lvl="5" rtl="0">
              <a:spcBef>
                <a:spcPts val="0"/>
              </a:spcBef>
              <a:spcAft>
                <a:spcPts val="0"/>
              </a:spcAft>
              <a:buClr>
                <a:schemeClr val="accent2"/>
              </a:buClr>
              <a:buSzPts val="1900"/>
              <a:buNone/>
              <a:defRPr>
                <a:solidFill>
                  <a:schemeClr val="accent2"/>
                </a:solidFill>
              </a:defRPr>
            </a:lvl6pPr>
            <a:lvl7pPr lvl="6" rtl="0">
              <a:spcBef>
                <a:spcPts val="0"/>
              </a:spcBef>
              <a:spcAft>
                <a:spcPts val="0"/>
              </a:spcAft>
              <a:buClr>
                <a:schemeClr val="accent2"/>
              </a:buClr>
              <a:buSzPts val="1600"/>
              <a:buNone/>
              <a:defRPr>
                <a:solidFill>
                  <a:schemeClr val="accent2"/>
                </a:solidFill>
              </a:defRPr>
            </a:lvl7pPr>
            <a:lvl8pPr lvl="7" rtl="0">
              <a:spcBef>
                <a:spcPts val="0"/>
              </a:spcBef>
              <a:spcAft>
                <a:spcPts val="0"/>
              </a:spcAft>
              <a:buClr>
                <a:schemeClr val="accent2"/>
              </a:buClr>
              <a:buSzPts val="1300"/>
              <a:buNone/>
              <a:defRPr>
                <a:solidFill>
                  <a:schemeClr val="accent2"/>
                </a:solidFill>
              </a:defRPr>
            </a:lvl8pPr>
            <a:lvl9pPr lvl="8" rtl="0">
              <a:spcBef>
                <a:spcPts val="0"/>
              </a:spcBef>
              <a:spcAft>
                <a:spcPts val="0"/>
              </a:spcAft>
              <a:buClr>
                <a:schemeClr val="accent2"/>
              </a:buClr>
              <a:buSzPts val="900"/>
              <a:buNone/>
              <a:defRPr>
                <a:solidFill>
                  <a:schemeClr val="accent2"/>
                </a:solidFill>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p:cSld name="TITLE_AND_BODY_1_1_4">
    <p:bg>
      <p:bgPr>
        <a:solidFill>
          <a:schemeClr val="accent5"/>
        </a:solidFill>
      </p:bgPr>
    </p:bg>
    <p:spTree>
      <p:nvGrpSpPr>
        <p:cNvPr id="2662" name="Shape 2662"/>
        <p:cNvGrpSpPr/>
        <p:nvPr/>
      </p:nvGrpSpPr>
      <p:grpSpPr>
        <a:xfrm>
          <a:off x="0" y="0"/>
          <a:ext cx="0" cy="0"/>
          <a:chOff x="0" y="0"/>
          <a:chExt cx="0" cy="0"/>
        </a:xfrm>
      </p:grpSpPr>
      <p:pic>
        <p:nvPicPr>
          <p:cNvPr id="2663" name="Google Shape;2663;p363"/>
          <p:cNvPicPr preferRelativeResize="0"/>
          <p:nvPr/>
        </p:nvPicPr>
        <p:blipFill>
          <a:blip r:embed="rId2">
            <a:alphaModFix/>
          </a:blip>
          <a:stretch>
            <a:fillRect/>
          </a:stretch>
        </p:blipFill>
        <p:spPr>
          <a:xfrm>
            <a:off x="384467" y="6409515"/>
            <a:ext cx="1275648" cy="300158"/>
          </a:xfrm>
          <a:prstGeom prst="rect">
            <a:avLst/>
          </a:prstGeom>
          <a:noFill/>
          <a:ln>
            <a:noFill/>
          </a:ln>
        </p:spPr>
      </p:pic>
      <p:sp>
        <p:nvSpPr>
          <p:cNvPr id="2664" name="Google Shape;2664;p363"/>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
        <p:nvSpPr>
          <p:cNvPr id="2665" name="Google Shape;2665;p363"/>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66" name="Google Shape;2666;p363"/>
          <p:cNvSpPr txBox="1"/>
          <p:nvPr>
            <p:ph type="title"/>
          </p:nvPr>
        </p:nvSpPr>
        <p:spPr>
          <a:xfrm>
            <a:off x="441500" y="361767"/>
            <a:ext cx="11185200" cy="584400"/>
          </a:xfrm>
          <a:prstGeom prst="rect">
            <a:avLst/>
          </a:prstGeom>
        </p:spPr>
        <p:txBody>
          <a:bodyPr anchorCtr="0" anchor="t" bIns="0" lIns="0" spcFirstLastPara="1" rIns="0" wrap="square" tIns="0">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
        <p:nvSpPr>
          <p:cNvPr id="2667" name="Google Shape;2667;p363"/>
          <p:cNvSpPr/>
          <p:nvPr>
            <p:ph idx="2" type="pic"/>
          </p:nvPr>
        </p:nvSpPr>
        <p:spPr>
          <a:xfrm>
            <a:off x="838100" y="1839167"/>
            <a:ext cx="639600" cy="589200"/>
          </a:xfrm>
          <a:prstGeom prst="rect">
            <a:avLst/>
          </a:prstGeom>
          <a:noFill/>
          <a:ln>
            <a:noFill/>
          </a:ln>
        </p:spPr>
      </p:sp>
      <p:sp>
        <p:nvSpPr>
          <p:cNvPr id="2668" name="Google Shape;2668;p363"/>
          <p:cNvSpPr/>
          <p:nvPr>
            <p:ph idx="3" type="pic"/>
          </p:nvPr>
        </p:nvSpPr>
        <p:spPr>
          <a:xfrm>
            <a:off x="6469033" y="1839167"/>
            <a:ext cx="639600" cy="589200"/>
          </a:xfrm>
          <a:prstGeom prst="rect">
            <a:avLst/>
          </a:prstGeom>
          <a:noFill/>
          <a:ln>
            <a:noFill/>
          </a:ln>
        </p:spPr>
      </p:sp>
    </p:spTree>
  </p:cSld>
  <p:clrMapOvr>
    <a:masterClrMapping/>
  </p:clrMapOvr>
  <p:extLst>
    <p:ext uri="{DCECCB84-F9BA-43D5-87BE-67443E8EF086}">
      <p15:sldGuideLst>
        <p15:guide id="1" pos="288">
          <p15:clr>
            <a:srgbClr val="FA7B17"/>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white">
  <p:cSld name="CUSTOM_5_1_1">
    <p:bg>
      <p:bgPr>
        <a:solidFill>
          <a:schemeClr val="lt1"/>
        </a:solidFill>
      </p:bgPr>
    </p:bg>
    <p:spTree>
      <p:nvGrpSpPr>
        <p:cNvPr id="2669" name="Shape 2669"/>
        <p:cNvGrpSpPr/>
        <p:nvPr/>
      </p:nvGrpSpPr>
      <p:grpSpPr>
        <a:xfrm>
          <a:off x="0" y="0"/>
          <a:ext cx="0" cy="0"/>
          <a:chOff x="0" y="0"/>
          <a:chExt cx="0" cy="0"/>
        </a:xfrm>
      </p:grpSpPr>
      <p:pic>
        <p:nvPicPr>
          <p:cNvPr id="2670" name="Google Shape;2670;p364"/>
          <p:cNvPicPr preferRelativeResize="0"/>
          <p:nvPr/>
        </p:nvPicPr>
        <p:blipFill>
          <a:blip r:embed="rId2">
            <a:alphaModFix/>
          </a:blip>
          <a:stretch>
            <a:fillRect/>
          </a:stretch>
        </p:blipFill>
        <p:spPr>
          <a:xfrm rot="10800000">
            <a:off x="1021" y="2693075"/>
            <a:ext cx="4088146" cy="4164427"/>
          </a:xfrm>
          <a:prstGeom prst="rect">
            <a:avLst/>
          </a:prstGeom>
          <a:noFill/>
          <a:ln>
            <a:noFill/>
          </a:ln>
        </p:spPr>
      </p:pic>
      <p:pic>
        <p:nvPicPr>
          <p:cNvPr id="2671" name="Google Shape;2671;p364"/>
          <p:cNvPicPr preferRelativeResize="0"/>
          <p:nvPr/>
        </p:nvPicPr>
        <p:blipFill rotWithShape="1">
          <a:blip r:embed="rId2">
            <a:alphaModFix/>
          </a:blip>
          <a:srcRect b="0" l="0" r="-2051" t="0"/>
          <a:stretch/>
        </p:blipFill>
        <p:spPr>
          <a:xfrm rot="10800000">
            <a:off x="3998390" y="2702773"/>
            <a:ext cx="4171872" cy="4164427"/>
          </a:xfrm>
          <a:prstGeom prst="rect">
            <a:avLst/>
          </a:prstGeom>
          <a:noFill/>
          <a:ln>
            <a:noFill/>
          </a:ln>
        </p:spPr>
      </p:pic>
      <p:pic>
        <p:nvPicPr>
          <p:cNvPr id="2672" name="Google Shape;2672;p364"/>
          <p:cNvPicPr preferRelativeResize="0"/>
          <p:nvPr/>
        </p:nvPicPr>
        <p:blipFill rotWithShape="1">
          <a:blip r:embed="rId2">
            <a:alphaModFix/>
          </a:blip>
          <a:srcRect b="0" l="0" r="-2051" t="0"/>
          <a:stretch/>
        </p:blipFill>
        <p:spPr>
          <a:xfrm rot="10800000">
            <a:off x="8020128" y="2702773"/>
            <a:ext cx="4171872" cy="4164427"/>
          </a:xfrm>
          <a:prstGeom prst="rect">
            <a:avLst/>
          </a:prstGeom>
          <a:noFill/>
          <a:ln>
            <a:noFill/>
          </a:ln>
        </p:spPr>
      </p:pic>
      <p:sp>
        <p:nvSpPr>
          <p:cNvPr id="2673" name="Google Shape;2673;p364"/>
          <p:cNvSpPr txBox="1"/>
          <p:nvPr>
            <p:ph type="title"/>
          </p:nvPr>
        </p:nvSpPr>
        <p:spPr>
          <a:xfrm flipH="1">
            <a:off x="2563100" y="2814083"/>
            <a:ext cx="7065900" cy="168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5100"/>
              <a:buNone/>
              <a:defRPr sz="5100">
                <a:solidFill>
                  <a:schemeClr val="accent1"/>
                </a:solidFill>
              </a:defRPr>
            </a:lvl1pPr>
            <a:lvl2pPr lvl="1" rtl="0" algn="ctr">
              <a:spcBef>
                <a:spcPts val="0"/>
              </a:spcBef>
              <a:spcAft>
                <a:spcPts val="0"/>
              </a:spcAft>
              <a:buClr>
                <a:schemeClr val="accent1"/>
              </a:buClr>
              <a:buSzPts val="6400"/>
              <a:buNone/>
              <a:defRPr>
                <a:solidFill>
                  <a:schemeClr val="accent1"/>
                </a:solidFill>
              </a:defRPr>
            </a:lvl2pPr>
            <a:lvl3pPr lvl="2" rtl="0" algn="ctr">
              <a:spcBef>
                <a:spcPts val="0"/>
              </a:spcBef>
              <a:spcAft>
                <a:spcPts val="0"/>
              </a:spcAft>
              <a:buClr>
                <a:schemeClr val="accent1"/>
              </a:buClr>
              <a:buSzPts val="6400"/>
              <a:buNone/>
              <a:defRPr>
                <a:solidFill>
                  <a:schemeClr val="accent1"/>
                </a:solidFill>
              </a:defRPr>
            </a:lvl3pPr>
            <a:lvl4pPr lvl="3" rtl="0" algn="ctr">
              <a:spcBef>
                <a:spcPts val="0"/>
              </a:spcBef>
              <a:spcAft>
                <a:spcPts val="0"/>
              </a:spcAft>
              <a:buClr>
                <a:schemeClr val="accent1"/>
              </a:buClr>
              <a:buSzPts val="6400"/>
              <a:buNone/>
              <a:defRPr>
                <a:solidFill>
                  <a:schemeClr val="accent1"/>
                </a:solidFill>
              </a:defRPr>
            </a:lvl4pPr>
            <a:lvl5pPr lvl="4" rtl="0" algn="ctr">
              <a:spcBef>
                <a:spcPts val="0"/>
              </a:spcBef>
              <a:spcAft>
                <a:spcPts val="0"/>
              </a:spcAft>
              <a:buClr>
                <a:schemeClr val="accent1"/>
              </a:buClr>
              <a:buSzPts val="6400"/>
              <a:buNone/>
              <a:defRPr>
                <a:solidFill>
                  <a:schemeClr val="accent1"/>
                </a:solidFill>
              </a:defRPr>
            </a:lvl5pPr>
            <a:lvl6pPr lvl="5" rtl="0" algn="ctr">
              <a:spcBef>
                <a:spcPts val="0"/>
              </a:spcBef>
              <a:spcAft>
                <a:spcPts val="0"/>
              </a:spcAft>
              <a:buClr>
                <a:schemeClr val="accent1"/>
              </a:buClr>
              <a:buSzPts val="6400"/>
              <a:buNone/>
              <a:defRPr>
                <a:solidFill>
                  <a:schemeClr val="accent1"/>
                </a:solidFill>
              </a:defRPr>
            </a:lvl6pPr>
            <a:lvl7pPr lvl="6" rtl="0" algn="ctr">
              <a:spcBef>
                <a:spcPts val="0"/>
              </a:spcBef>
              <a:spcAft>
                <a:spcPts val="0"/>
              </a:spcAft>
              <a:buClr>
                <a:schemeClr val="accent1"/>
              </a:buClr>
              <a:buSzPts val="6400"/>
              <a:buNone/>
              <a:defRPr>
                <a:solidFill>
                  <a:schemeClr val="accent1"/>
                </a:solidFill>
              </a:defRPr>
            </a:lvl7pPr>
            <a:lvl8pPr lvl="7" rtl="0" algn="ctr">
              <a:spcBef>
                <a:spcPts val="0"/>
              </a:spcBef>
              <a:spcAft>
                <a:spcPts val="0"/>
              </a:spcAft>
              <a:buClr>
                <a:schemeClr val="accent1"/>
              </a:buClr>
              <a:buSzPts val="6400"/>
              <a:buNone/>
              <a:defRPr>
                <a:solidFill>
                  <a:schemeClr val="accent1"/>
                </a:solidFill>
              </a:defRPr>
            </a:lvl8pPr>
            <a:lvl9pPr lvl="8" rtl="0" algn="ctr">
              <a:spcBef>
                <a:spcPts val="0"/>
              </a:spcBef>
              <a:spcAft>
                <a:spcPts val="0"/>
              </a:spcAft>
              <a:buClr>
                <a:schemeClr val="accent1"/>
              </a:buClr>
              <a:buSzPts val="6400"/>
              <a:buNone/>
              <a:defRPr>
                <a:solidFill>
                  <a:schemeClr val="accent1"/>
                </a:solidFill>
              </a:defRPr>
            </a:lvl9pPr>
          </a:lstStyle>
          <a:p/>
        </p:txBody>
      </p:sp>
      <p:sp>
        <p:nvSpPr>
          <p:cNvPr id="2674" name="Google Shape;2674;p364"/>
          <p:cNvSpPr/>
          <p:nvPr>
            <p:ph idx="2" type="pic"/>
          </p:nvPr>
        </p:nvSpPr>
        <p:spPr>
          <a:xfrm>
            <a:off x="5094600" y="1032817"/>
            <a:ext cx="2002800" cy="821100"/>
          </a:xfrm>
          <a:prstGeom prst="rect">
            <a:avLst/>
          </a:prstGeom>
          <a:noFill/>
          <a:ln>
            <a:noFill/>
          </a:ln>
        </p:spPr>
      </p:sp>
      <p:sp>
        <p:nvSpPr>
          <p:cNvPr id="2675" name="Google Shape;2675;p364"/>
          <p:cNvSpPr txBox="1"/>
          <p:nvPr>
            <p:ph idx="1" type="subTitle"/>
          </p:nvPr>
        </p:nvSpPr>
        <p:spPr>
          <a:xfrm>
            <a:off x="4538000" y="4919583"/>
            <a:ext cx="3116100" cy="300300"/>
          </a:xfrm>
          <a:prstGeom prst="rect">
            <a:avLst/>
          </a:prstGeom>
        </p:spPr>
        <p:txBody>
          <a:bodyPr anchorCtr="0" anchor="ctr" bIns="0" lIns="0" spcFirstLastPara="1" rIns="0" wrap="square" tIns="0">
            <a:noAutofit/>
          </a:bodyPr>
          <a:lstStyle>
            <a:lvl1pPr lvl="0" rtl="0" algn="ctr">
              <a:lnSpc>
                <a:spcPct val="85000"/>
              </a:lnSpc>
              <a:spcBef>
                <a:spcPts val="0"/>
              </a:spcBef>
              <a:spcAft>
                <a:spcPts val="0"/>
              </a:spcAft>
              <a:buSzPts val="1600"/>
              <a:buNone/>
              <a:defRPr sz="1600"/>
            </a:lvl1pPr>
            <a:lvl2pPr lvl="1" rtl="0" algn="ctr">
              <a:lnSpc>
                <a:spcPct val="85000"/>
              </a:lnSpc>
              <a:spcBef>
                <a:spcPts val="0"/>
              </a:spcBef>
              <a:spcAft>
                <a:spcPts val="0"/>
              </a:spcAft>
              <a:buSzPts val="1600"/>
              <a:buNone/>
              <a:defRPr sz="1600"/>
            </a:lvl2pPr>
            <a:lvl3pPr lvl="2" rtl="0" algn="ctr">
              <a:lnSpc>
                <a:spcPct val="85000"/>
              </a:lnSpc>
              <a:spcBef>
                <a:spcPts val="0"/>
              </a:spcBef>
              <a:spcAft>
                <a:spcPts val="0"/>
              </a:spcAft>
              <a:buSzPts val="1600"/>
              <a:buNone/>
              <a:defRPr/>
            </a:lvl3pPr>
            <a:lvl4pPr lvl="3" rtl="0" algn="ctr">
              <a:lnSpc>
                <a:spcPct val="85000"/>
              </a:lnSpc>
              <a:spcBef>
                <a:spcPts val="0"/>
              </a:spcBef>
              <a:spcAft>
                <a:spcPts val="0"/>
              </a:spcAft>
              <a:buSzPts val="1600"/>
              <a:buNone/>
              <a:defRPr b="0" sz="1600"/>
            </a:lvl4pPr>
            <a:lvl5pPr lvl="4" rtl="0" algn="ctr">
              <a:lnSpc>
                <a:spcPct val="85000"/>
              </a:lnSpc>
              <a:spcBef>
                <a:spcPts val="0"/>
              </a:spcBef>
              <a:spcAft>
                <a:spcPts val="0"/>
              </a:spcAft>
              <a:buSzPts val="1600"/>
              <a:buNone/>
              <a:defRPr b="0" sz="1600"/>
            </a:lvl5pPr>
            <a:lvl6pPr lvl="5" rtl="0" algn="ctr">
              <a:lnSpc>
                <a:spcPct val="85000"/>
              </a:lnSpc>
              <a:spcBef>
                <a:spcPts val="0"/>
              </a:spcBef>
              <a:spcAft>
                <a:spcPts val="0"/>
              </a:spcAft>
              <a:buSzPts val="1600"/>
              <a:buNone/>
              <a:defRPr b="0" sz="1600"/>
            </a:lvl6pPr>
            <a:lvl7pPr lvl="6" rtl="0" algn="ctr">
              <a:lnSpc>
                <a:spcPct val="85000"/>
              </a:lnSpc>
              <a:spcBef>
                <a:spcPts val="0"/>
              </a:spcBef>
              <a:spcAft>
                <a:spcPts val="0"/>
              </a:spcAft>
              <a:buSzPts val="1600"/>
              <a:buNone/>
              <a:defRPr b="0"/>
            </a:lvl7pPr>
            <a:lvl8pPr lvl="7" rtl="0" algn="ctr">
              <a:lnSpc>
                <a:spcPct val="85000"/>
              </a:lnSpc>
              <a:spcBef>
                <a:spcPts val="0"/>
              </a:spcBef>
              <a:spcAft>
                <a:spcPts val="0"/>
              </a:spcAft>
              <a:buSzPts val="1600"/>
              <a:buNone/>
              <a:defRPr sz="1600"/>
            </a:lvl8pPr>
            <a:lvl9pPr lvl="8" rtl="0" algn="ctr">
              <a:lnSpc>
                <a:spcPct val="85000"/>
              </a:lnSpc>
              <a:spcBef>
                <a:spcPts val="0"/>
              </a:spcBef>
              <a:spcAft>
                <a:spcPts val="0"/>
              </a:spcAft>
              <a:buClr>
                <a:schemeClr val="accent1"/>
              </a:buClr>
              <a:buSzPts val="1600"/>
              <a:buNone/>
              <a:defRPr sz="1600">
                <a:solidFill>
                  <a:schemeClr val="accent1"/>
                </a:solidFill>
              </a:defRPr>
            </a:lvl9pPr>
          </a:lstStyle>
          <a:p/>
        </p:txBody>
      </p:sp>
      <p:sp>
        <p:nvSpPr>
          <p:cNvPr id="2676" name="Google Shape;2676;p364"/>
          <p:cNvSpPr txBox="1"/>
          <p:nvPr>
            <p:ph idx="3" type="subTitle"/>
          </p:nvPr>
        </p:nvSpPr>
        <p:spPr>
          <a:xfrm>
            <a:off x="4538000" y="5219983"/>
            <a:ext cx="3116100" cy="300300"/>
          </a:xfrm>
          <a:prstGeom prst="rect">
            <a:avLst/>
          </a:prstGeom>
        </p:spPr>
        <p:txBody>
          <a:bodyPr anchorCtr="0" anchor="ctr" bIns="0" lIns="0" spcFirstLastPara="1" rIns="0" wrap="square" tIns="0">
            <a:noAutofit/>
          </a:bodyPr>
          <a:lstStyle>
            <a:lvl1pPr lvl="0" rtl="0" algn="ctr">
              <a:lnSpc>
                <a:spcPct val="85000"/>
              </a:lnSpc>
              <a:spcBef>
                <a:spcPts val="0"/>
              </a:spcBef>
              <a:spcAft>
                <a:spcPts val="0"/>
              </a:spcAft>
              <a:buClr>
                <a:schemeClr val="accent2"/>
              </a:buClr>
              <a:buSzPts val="1500"/>
              <a:buNone/>
              <a:defRPr sz="1500">
                <a:solidFill>
                  <a:schemeClr val="accent2"/>
                </a:solidFill>
              </a:defRPr>
            </a:lvl1pPr>
            <a:lvl2pPr lvl="1" rtl="0" algn="ctr">
              <a:lnSpc>
                <a:spcPct val="85000"/>
              </a:lnSpc>
              <a:spcBef>
                <a:spcPts val="0"/>
              </a:spcBef>
              <a:spcAft>
                <a:spcPts val="0"/>
              </a:spcAft>
              <a:buClr>
                <a:schemeClr val="accent2"/>
              </a:buClr>
              <a:buSzPts val="1500"/>
              <a:buNone/>
              <a:defRPr sz="1500">
                <a:solidFill>
                  <a:schemeClr val="accent2"/>
                </a:solidFill>
              </a:defRPr>
            </a:lvl2pPr>
            <a:lvl3pPr lvl="2" rtl="0" algn="ctr">
              <a:lnSpc>
                <a:spcPct val="85000"/>
              </a:lnSpc>
              <a:spcBef>
                <a:spcPts val="0"/>
              </a:spcBef>
              <a:spcAft>
                <a:spcPts val="0"/>
              </a:spcAft>
              <a:buClr>
                <a:schemeClr val="accent2"/>
              </a:buClr>
              <a:buSzPts val="1500"/>
              <a:buNone/>
              <a:defRPr sz="1500">
                <a:solidFill>
                  <a:schemeClr val="accent2"/>
                </a:solidFill>
              </a:defRPr>
            </a:lvl3pPr>
            <a:lvl4pPr lvl="3" rtl="0" algn="ctr">
              <a:lnSpc>
                <a:spcPct val="85000"/>
              </a:lnSpc>
              <a:spcBef>
                <a:spcPts val="0"/>
              </a:spcBef>
              <a:spcAft>
                <a:spcPts val="0"/>
              </a:spcAft>
              <a:buClr>
                <a:schemeClr val="accent2"/>
              </a:buClr>
              <a:buSzPts val="1500"/>
              <a:buNone/>
              <a:defRPr b="0" sz="1500">
                <a:solidFill>
                  <a:schemeClr val="accent2"/>
                </a:solidFill>
              </a:defRPr>
            </a:lvl4pPr>
            <a:lvl5pPr lvl="4" rtl="0" algn="ctr">
              <a:lnSpc>
                <a:spcPct val="85000"/>
              </a:lnSpc>
              <a:spcBef>
                <a:spcPts val="0"/>
              </a:spcBef>
              <a:spcAft>
                <a:spcPts val="0"/>
              </a:spcAft>
              <a:buClr>
                <a:schemeClr val="accent2"/>
              </a:buClr>
              <a:buSzPts val="1500"/>
              <a:buNone/>
              <a:defRPr b="0" sz="1500">
                <a:solidFill>
                  <a:schemeClr val="accent2"/>
                </a:solidFill>
              </a:defRPr>
            </a:lvl5pPr>
            <a:lvl6pPr lvl="5" rtl="0" algn="ctr">
              <a:lnSpc>
                <a:spcPct val="85000"/>
              </a:lnSpc>
              <a:spcBef>
                <a:spcPts val="0"/>
              </a:spcBef>
              <a:spcAft>
                <a:spcPts val="0"/>
              </a:spcAft>
              <a:buClr>
                <a:schemeClr val="accent2"/>
              </a:buClr>
              <a:buSzPts val="1500"/>
              <a:buNone/>
              <a:defRPr b="0" sz="1500">
                <a:solidFill>
                  <a:schemeClr val="accent2"/>
                </a:solidFill>
              </a:defRPr>
            </a:lvl6pPr>
            <a:lvl7pPr lvl="6" rtl="0" algn="ctr">
              <a:lnSpc>
                <a:spcPct val="85000"/>
              </a:lnSpc>
              <a:spcBef>
                <a:spcPts val="0"/>
              </a:spcBef>
              <a:spcAft>
                <a:spcPts val="0"/>
              </a:spcAft>
              <a:buClr>
                <a:schemeClr val="accent2"/>
              </a:buClr>
              <a:buSzPts val="1500"/>
              <a:buNone/>
              <a:defRPr b="0" sz="1500">
                <a:solidFill>
                  <a:schemeClr val="accent2"/>
                </a:solidFill>
              </a:defRPr>
            </a:lvl7pPr>
            <a:lvl8pPr lvl="7" rtl="0" algn="ctr">
              <a:lnSpc>
                <a:spcPct val="85000"/>
              </a:lnSpc>
              <a:spcBef>
                <a:spcPts val="0"/>
              </a:spcBef>
              <a:spcAft>
                <a:spcPts val="0"/>
              </a:spcAft>
              <a:buClr>
                <a:schemeClr val="accent2"/>
              </a:buClr>
              <a:buSzPts val="1500"/>
              <a:buNone/>
              <a:defRPr sz="1500">
                <a:solidFill>
                  <a:schemeClr val="accent2"/>
                </a:solidFill>
              </a:defRPr>
            </a:lvl8pPr>
            <a:lvl9pPr lvl="8" rtl="0" algn="ctr">
              <a:lnSpc>
                <a:spcPct val="85000"/>
              </a:lnSpc>
              <a:spcBef>
                <a:spcPts val="0"/>
              </a:spcBef>
              <a:spcAft>
                <a:spcPts val="0"/>
              </a:spcAft>
              <a:buClr>
                <a:schemeClr val="accent2"/>
              </a:buClr>
              <a:buSzPts val="1500"/>
              <a:buNone/>
              <a:defRPr sz="1500">
                <a:solidFill>
                  <a:schemeClr val="accent2"/>
                </a:solidFill>
              </a:defRPr>
            </a:lvl9pPr>
          </a:lstStyle>
          <a:p/>
        </p:txBody>
      </p:sp>
      <p:sp>
        <p:nvSpPr>
          <p:cNvPr id="2677" name="Google Shape;2677;p364"/>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78" name="Google Shape;2678;p364"/>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2"/>
                </a:solidFill>
              </a:defRPr>
            </a:lvl1pPr>
            <a:lvl2pPr lvl="1" rtl="0" algn="r">
              <a:buNone/>
              <a:defRPr sz="900">
                <a:solidFill>
                  <a:schemeClr val="accent2"/>
                </a:solidFill>
              </a:defRPr>
            </a:lvl2pPr>
            <a:lvl3pPr lvl="2" rtl="0" algn="r">
              <a:buNone/>
              <a:defRPr sz="900">
                <a:solidFill>
                  <a:schemeClr val="accent2"/>
                </a:solidFill>
              </a:defRPr>
            </a:lvl3pPr>
            <a:lvl4pPr lvl="3" rtl="0" algn="r">
              <a:buNone/>
              <a:defRPr sz="900">
                <a:solidFill>
                  <a:schemeClr val="accent2"/>
                </a:solidFill>
              </a:defRPr>
            </a:lvl4pPr>
            <a:lvl5pPr lvl="4" rtl="0" algn="r">
              <a:buNone/>
              <a:defRPr sz="900">
                <a:solidFill>
                  <a:schemeClr val="accent2"/>
                </a:solidFill>
              </a:defRPr>
            </a:lvl5pPr>
            <a:lvl6pPr lvl="5" rtl="0" algn="r">
              <a:buNone/>
              <a:defRPr sz="900">
                <a:solidFill>
                  <a:schemeClr val="accent2"/>
                </a:solidFill>
              </a:defRPr>
            </a:lvl6pPr>
            <a:lvl7pPr lvl="6" rtl="0" algn="r">
              <a:buNone/>
              <a:defRPr sz="900">
                <a:solidFill>
                  <a:schemeClr val="accent2"/>
                </a:solidFill>
              </a:defRPr>
            </a:lvl7pPr>
            <a:lvl8pPr lvl="7" rtl="0" algn="r">
              <a:buNone/>
              <a:defRPr sz="900">
                <a:solidFill>
                  <a:schemeClr val="accent2"/>
                </a:solidFill>
              </a:defRPr>
            </a:lvl8pPr>
            <a:lvl9pPr lvl="8" rtl="0" algn="r">
              <a:buNone/>
              <a:defRPr sz="900">
                <a:solidFill>
                  <a:schemeClr val="accent2"/>
                </a:solidFill>
              </a:defRPr>
            </a:lvl9pPr>
          </a:lstStyle>
          <a:p>
            <a:pPr indent="0" lvl="0" marL="0" rtl="0" algn="r">
              <a:spcBef>
                <a:spcPts val="0"/>
              </a:spcBef>
              <a:spcAft>
                <a:spcPts val="0"/>
              </a:spcAft>
              <a:buNone/>
            </a:pPr>
            <a:fld id="{00000000-1234-1234-1234-123412341234}" type="slidenum">
              <a:rPr lang="en-US"/>
              <a:t>‹#›</a:t>
            </a:fld>
            <a:endParaRPr/>
          </a:p>
        </p:txBody>
      </p:sp>
      <p:pic>
        <p:nvPicPr>
          <p:cNvPr id="2679" name="Google Shape;2679;p364"/>
          <p:cNvPicPr preferRelativeResize="0"/>
          <p:nvPr/>
        </p:nvPicPr>
        <p:blipFill>
          <a:blip r:embed="rId3">
            <a:alphaModFix/>
          </a:blip>
          <a:stretch>
            <a:fillRect/>
          </a:stretch>
        </p:blipFill>
        <p:spPr>
          <a:xfrm>
            <a:off x="384467" y="6409515"/>
            <a:ext cx="1275648" cy="300158"/>
          </a:xfrm>
          <a:prstGeom prst="rect">
            <a:avLst/>
          </a:prstGeom>
          <a:noFill/>
          <a:ln>
            <a:noFill/>
          </a:ln>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Cloud">
  <p:cSld name="CUSTOM_5_1_2">
    <p:bg>
      <p:bgPr>
        <a:solidFill>
          <a:schemeClr val="accent5"/>
        </a:solidFill>
      </p:bgPr>
    </p:bg>
    <p:spTree>
      <p:nvGrpSpPr>
        <p:cNvPr id="2680" name="Shape 2680"/>
        <p:cNvGrpSpPr/>
        <p:nvPr/>
      </p:nvGrpSpPr>
      <p:grpSpPr>
        <a:xfrm>
          <a:off x="0" y="0"/>
          <a:ext cx="0" cy="0"/>
          <a:chOff x="0" y="0"/>
          <a:chExt cx="0" cy="0"/>
        </a:xfrm>
      </p:grpSpPr>
      <p:pic>
        <p:nvPicPr>
          <p:cNvPr id="2681" name="Google Shape;2681;p365"/>
          <p:cNvPicPr preferRelativeResize="0"/>
          <p:nvPr/>
        </p:nvPicPr>
        <p:blipFill>
          <a:blip r:embed="rId2">
            <a:alphaModFix/>
          </a:blip>
          <a:stretch>
            <a:fillRect/>
          </a:stretch>
        </p:blipFill>
        <p:spPr>
          <a:xfrm rot="10800000">
            <a:off x="1021" y="2693075"/>
            <a:ext cx="4088146" cy="4164427"/>
          </a:xfrm>
          <a:prstGeom prst="rect">
            <a:avLst/>
          </a:prstGeom>
          <a:noFill/>
          <a:ln>
            <a:noFill/>
          </a:ln>
        </p:spPr>
      </p:pic>
      <p:pic>
        <p:nvPicPr>
          <p:cNvPr id="2682" name="Google Shape;2682;p365"/>
          <p:cNvPicPr preferRelativeResize="0"/>
          <p:nvPr/>
        </p:nvPicPr>
        <p:blipFill rotWithShape="1">
          <a:blip r:embed="rId2">
            <a:alphaModFix/>
          </a:blip>
          <a:srcRect b="0" l="0" r="-2051" t="0"/>
          <a:stretch/>
        </p:blipFill>
        <p:spPr>
          <a:xfrm rot="10800000">
            <a:off x="3998390" y="2702773"/>
            <a:ext cx="4171872" cy="4164427"/>
          </a:xfrm>
          <a:prstGeom prst="rect">
            <a:avLst/>
          </a:prstGeom>
          <a:noFill/>
          <a:ln>
            <a:noFill/>
          </a:ln>
        </p:spPr>
      </p:pic>
      <p:pic>
        <p:nvPicPr>
          <p:cNvPr id="2683" name="Google Shape;2683;p365"/>
          <p:cNvPicPr preferRelativeResize="0"/>
          <p:nvPr/>
        </p:nvPicPr>
        <p:blipFill rotWithShape="1">
          <a:blip r:embed="rId2">
            <a:alphaModFix/>
          </a:blip>
          <a:srcRect b="0" l="0" r="-2051" t="0"/>
          <a:stretch/>
        </p:blipFill>
        <p:spPr>
          <a:xfrm rot="10800000">
            <a:off x="8020128" y="2702773"/>
            <a:ext cx="4171872" cy="4164427"/>
          </a:xfrm>
          <a:prstGeom prst="rect">
            <a:avLst/>
          </a:prstGeom>
          <a:noFill/>
          <a:ln>
            <a:noFill/>
          </a:ln>
        </p:spPr>
      </p:pic>
      <p:sp>
        <p:nvSpPr>
          <p:cNvPr id="2684" name="Google Shape;2684;p365"/>
          <p:cNvSpPr txBox="1"/>
          <p:nvPr>
            <p:ph type="title"/>
          </p:nvPr>
        </p:nvSpPr>
        <p:spPr>
          <a:xfrm flipH="1">
            <a:off x="2563100" y="2814083"/>
            <a:ext cx="7065900" cy="168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5100"/>
              <a:buNone/>
              <a:defRPr sz="5100">
                <a:solidFill>
                  <a:schemeClr val="accent1"/>
                </a:solidFill>
              </a:defRPr>
            </a:lvl1pPr>
            <a:lvl2pPr lvl="1" rtl="0" algn="ctr">
              <a:spcBef>
                <a:spcPts val="0"/>
              </a:spcBef>
              <a:spcAft>
                <a:spcPts val="0"/>
              </a:spcAft>
              <a:buClr>
                <a:schemeClr val="accent1"/>
              </a:buClr>
              <a:buSzPts val="6400"/>
              <a:buNone/>
              <a:defRPr>
                <a:solidFill>
                  <a:schemeClr val="accent1"/>
                </a:solidFill>
              </a:defRPr>
            </a:lvl2pPr>
            <a:lvl3pPr lvl="2" rtl="0" algn="ctr">
              <a:spcBef>
                <a:spcPts val="0"/>
              </a:spcBef>
              <a:spcAft>
                <a:spcPts val="0"/>
              </a:spcAft>
              <a:buClr>
                <a:schemeClr val="accent1"/>
              </a:buClr>
              <a:buSzPts val="6400"/>
              <a:buNone/>
              <a:defRPr>
                <a:solidFill>
                  <a:schemeClr val="accent1"/>
                </a:solidFill>
              </a:defRPr>
            </a:lvl3pPr>
            <a:lvl4pPr lvl="3" rtl="0" algn="ctr">
              <a:spcBef>
                <a:spcPts val="0"/>
              </a:spcBef>
              <a:spcAft>
                <a:spcPts val="0"/>
              </a:spcAft>
              <a:buClr>
                <a:schemeClr val="accent1"/>
              </a:buClr>
              <a:buSzPts val="6400"/>
              <a:buNone/>
              <a:defRPr>
                <a:solidFill>
                  <a:schemeClr val="accent1"/>
                </a:solidFill>
              </a:defRPr>
            </a:lvl4pPr>
            <a:lvl5pPr lvl="4" rtl="0" algn="ctr">
              <a:spcBef>
                <a:spcPts val="0"/>
              </a:spcBef>
              <a:spcAft>
                <a:spcPts val="0"/>
              </a:spcAft>
              <a:buClr>
                <a:schemeClr val="accent1"/>
              </a:buClr>
              <a:buSzPts val="6400"/>
              <a:buNone/>
              <a:defRPr>
                <a:solidFill>
                  <a:schemeClr val="accent1"/>
                </a:solidFill>
              </a:defRPr>
            </a:lvl5pPr>
            <a:lvl6pPr lvl="5" rtl="0" algn="ctr">
              <a:spcBef>
                <a:spcPts val="0"/>
              </a:spcBef>
              <a:spcAft>
                <a:spcPts val="0"/>
              </a:spcAft>
              <a:buClr>
                <a:schemeClr val="accent1"/>
              </a:buClr>
              <a:buSzPts val="6400"/>
              <a:buNone/>
              <a:defRPr>
                <a:solidFill>
                  <a:schemeClr val="accent1"/>
                </a:solidFill>
              </a:defRPr>
            </a:lvl6pPr>
            <a:lvl7pPr lvl="6" rtl="0" algn="ctr">
              <a:spcBef>
                <a:spcPts val="0"/>
              </a:spcBef>
              <a:spcAft>
                <a:spcPts val="0"/>
              </a:spcAft>
              <a:buClr>
                <a:schemeClr val="accent1"/>
              </a:buClr>
              <a:buSzPts val="6400"/>
              <a:buNone/>
              <a:defRPr>
                <a:solidFill>
                  <a:schemeClr val="accent1"/>
                </a:solidFill>
              </a:defRPr>
            </a:lvl7pPr>
            <a:lvl8pPr lvl="7" rtl="0" algn="ctr">
              <a:spcBef>
                <a:spcPts val="0"/>
              </a:spcBef>
              <a:spcAft>
                <a:spcPts val="0"/>
              </a:spcAft>
              <a:buClr>
                <a:schemeClr val="accent1"/>
              </a:buClr>
              <a:buSzPts val="6400"/>
              <a:buNone/>
              <a:defRPr>
                <a:solidFill>
                  <a:schemeClr val="accent1"/>
                </a:solidFill>
              </a:defRPr>
            </a:lvl8pPr>
            <a:lvl9pPr lvl="8" rtl="0" algn="ctr">
              <a:spcBef>
                <a:spcPts val="0"/>
              </a:spcBef>
              <a:spcAft>
                <a:spcPts val="0"/>
              </a:spcAft>
              <a:buClr>
                <a:schemeClr val="accent1"/>
              </a:buClr>
              <a:buSzPts val="6400"/>
              <a:buNone/>
              <a:defRPr>
                <a:solidFill>
                  <a:schemeClr val="accent1"/>
                </a:solidFill>
              </a:defRPr>
            </a:lvl9pPr>
          </a:lstStyle>
          <a:p/>
        </p:txBody>
      </p:sp>
      <p:sp>
        <p:nvSpPr>
          <p:cNvPr id="2685" name="Google Shape;2685;p365"/>
          <p:cNvSpPr/>
          <p:nvPr>
            <p:ph idx="2" type="pic"/>
          </p:nvPr>
        </p:nvSpPr>
        <p:spPr>
          <a:xfrm>
            <a:off x="5094600" y="1032817"/>
            <a:ext cx="2002800" cy="821100"/>
          </a:xfrm>
          <a:prstGeom prst="rect">
            <a:avLst/>
          </a:prstGeom>
          <a:noFill/>
          <a:ln>
            <a:noFill/>
          </a:ln>
        </p:spPr>
      </p:sp>
      <p:sp>
        <p:nvSpPr>
          <p:cNvPr id="2686" name="Google Shape;2686;p365"/>
          <p:cNvSpPr txBox="1"/>
          <p:nvPr>
            <p:ph idx="1" type="subTitle"/>
          </p:nvPr>
        </p:nvSpPr>
        <p:spPr>
          <a:xfrm>
            <a:off x="4538000" y="4919583"/>
            <a:ext cx="3116100" cy="300300"/>
          </a:xfrm>
          <a:prstGeom prst="rect">
            <a:avLst/>
          </a:prstGeom>
        </p:spPr>
        <p:txBody>
          <a:bodyPr anchorCtr="0" anchor="ctr" bIns="0" lIns="0" spcFirstLastPara="1" rIns="0" wrap="square" tIns="0">
            <a:noAutofit/>
          </a:bodyPr>
          <a:lstStyle>
            <a:lvl1pPr lvl="0" rtl="0" algn="ctr">
              <a:lnSpc>
                <a:spcPct val="85000"/>
              </a:lnSpc>
              <a:spcBef>
                <a:spcPts val="0"/>
              </a:spcBef>
              <a:spcAft>
                <a:spcPts val="0"/>
              </a:spcAft>
              <a:buSzPts val="1600"/>
              <a:buNone/>
              <a:defRPr sz="1600"/>
            </a:lvl1pPr>
            <a:lvl2pPr lvl="1" rtl="0" algn="ctr">
              <a:lnSpc>
                <a:spcPct val="85000"/>
              </a:lnSpc>
              <a:spcBef>
                <a:spcPts val="0"/>
              </a:spcBef>
              <a:spcAft>
                <a:spcPts val="0"/>
              </a:spcAft>
              <a:buSzPts val="1600"/>
              <a:buNone/>
              <a:defRPr sz="1600"/>
            </a:lvl2pPr>
            <a:lvl3pPr lvl="2" rtl="0" algn="ctr">
              <a:lnSpc>
                <a:spcPct val="85000"/>
              </a:lnSpc>
              <a:spcBef>
                <a:spcPts val="0"/>
              </a:spcBef>
              <a:spcAft>
                <a:spcPts val="0"/>
              </a:spcAft>
              <a:buSzPts val="1600"/>
              <a:buNone/>
              <a:defRPr/>
            </a:lvl3pPr>
            <a:lvl4pPr lvl="3" rtl="0" algn="ctr">
              <a:lnSpc>
                <a:spcPct val="85000"/>
              </a:lnSpc>
              <a:spcBef>
                <a:spcPts val="0"/>
              </a:spcBef>
              <a:spcAft>
                <a:spcPts val="0"/>
              </a:spcAft>
              <a:buSzPts val="1600"/>
              <a:buNone/>
              <a:defRPr b="0" sz="1600"/>
            </a:lvl4pPr>
            <a:lvl5pPr lvl="4" rtl="0" algn="ctr">
              <a:lnSpc>
                <a:spcPct val="85000"/>
              </a:lnSpc>
              <a:spcBef>
                <a:spcPts val="0"/>
              </a:spcBef>
              <a:spcAft>
                <a:spcPts val="0"/>
              </a:spcAft>
              <a:buSzPts val="1600"/>
              <a:buNone/>
              <a:defRPr b="0" sz="1600"/>
            </a:lvl5pPr>
            <a:lvl6pPr lvl="5" rtl="0" algn="ctr">
              <a:lnSpc>
                <a:spcPct val="85000"/>
              </a:lnSpc>
              <a:spcBef>
                <a:spcPts val="0"/>
              </a:spcBef>
              <a:spcAft>
                <a:spcPts val="0"/>
              </a:spcAft>
              <a:buSzPts val="1600"/>
              <a:buNone/>
              <a:defRPr b="0" sz="1600"/>
            </a:lvl6pPr>
            <a:lvl7pPr lvl="6" rtl="0" algn="ctr">
              <a:lnSpc>
                <a:spcPct val="85000"/>
              </a:lnSpc>
              <a:spcBef>
                <a:spcPts val="0"/>
              </a:spcBef>
              <a:spcAft>
                <a:spcPts val="0"/>
              </a:spcAft>
              <a:buSzPts val="1600"/>
              <a:buNone/>
              <a:defRPr b="0"/>
            </a:lvl7pPr>
            <a:lvl8pPr lvl="7" rtl="0" algn="ctr">
              <a:lnSpc>
                <a:spcPct val="85000"/>
              </a:lnSpc>
              <a:spcBef>
                <a:spcPts val="0"/>
              </a:spcBef>
              <a:spcAft>
                <a:spcPts val="0"/>
              </a:spcAft>
              <a:buSzPts val="1600"/>
              <a:buNone/>
              <a:defRPr sz="1600"/>
            </a:lvl8pPr>
            <a:lvl9pPr lvl="8" rtl="0" algn="ctr">
              <a:lnSpc>
                <a:spcPct val="85000"/>
              </a:lnSpc>
              <a:spcBef>
                <a:spcPts val="0"/>
              </a:spcBef>
              <a:spcAft>
                <a:spcPts val="0"/>
              </a:spcAft>
              <a:buClr>
                <a:schemeClr val="accent1"/>
              </a:buClr>
              <a:buSzPts val="1600"/>
              <a:buNone/>
              <a:defRPr sz="1600">
                <a:solidFill>
                  <a:schemeClr val="accent1"/>
                </a:solidFill>
              </a:defRPr>
            </a:lvl9pPr>
          </a:lstStyle>
          <a:p/>
        </p:txBody>
      </p:sp>
      <p:sp>
        <p:nvSpPr>
          <p:cNvPr id="2687" name="Google Shape;2687;p365"/>
          <p:cNvSpPr txBox="1"/>
          <p:nvPr>
            <p:ph idx="3" type="subTitle"/>
          </p:nvPr>
        </p:nvSpPr>
        <p:spPr>
          <a:xfrm>
            <a:off x="4538000" y="5219983"/>
            <a:ext cx="3116100" cy="300300"/>
          </a:xfrm>
          <a:prstGeom prst="rect">
            <a:avLst/>
          </a:prstGeom>
        </p:spPr>
        <p:txBody>
          <a:bodyPr anchorCtr="0" anchor="ctr" bIns="0" lIns="0" spcFirstLastPara="1" rIns="0" wrap="square" tIns="0">
            <a:noAutofit/>
          </a:bodyPr>
          <a:lstStyle>
            <a:lvl1pPr lvl="0" rtl="0" algn="ctr">
              <a:lnSpc>
                <a:spcPct val="85000"/>
              </a:lnSpc>
              <a:spcBef>
                <a:spcPts val="0"/>
              </a:spcBef>
              <a:spcAft>
                <a:spcPts val="0"/>
              </a:spcAft>
              <a:buClr>
                <a:schemeClr val="accent2"/>
              </a:buClr>
              <a:buSzPts val="1500"/>
              <a:buNone/>
              <a:defRPr sz="1500">
                <a:solidFill>
                  <a:schemeClr val="accent2"/>
                </a:solidFill>
              </a:defRPr>
            </a:lvl1pPr>
            <a:lvl2pPr lvl="1" rtl="0" algn="ctr">
              <a:lnSpc>
                <a:spcPct val="85000"/>
              </a:lnSpc>
              <a:spcBef>
                <a:spcPts val="0"/>
              </a:spcBef>
              <a:spcAft>
                <a:spcPts val="0"/>
              </a:spcAft>
              <a:buClr>
                <a:schemeClr val="accent2"/>
              </a:buClr>
              <a:buSzPts val="1500"/>
              <a:buNone/>
              <a:defRPr sz="1500">
                <a:solidFill>
                  <a:schemeClr val="accent2"/>
                </a:solidFill>
              </a:defRPr>
            </a:lvl2pPr>
            <a:lvl3pPr lvl="2" rtl="0" algn="ctr">
              <a:lnSpc>
                <a:spcPct val="85000"/>
              </a:lnSpc>
              <a:spcBef>
                <a:spcPts val="0"/>
              </a:spcBef>
              <a:spcAft>
                <a:spcPts val="0"/>
              </a:spcAft>
              <a:buClr>
                <a:schemeClr val="accent2"/>
              </a:buClr>
              <a:buSzPts val="1500"/>
              <a:buNone/>
              <a:defRPr sz="1500">
                <a:solidFill>
                  <a:schemeClr val="accent2"/>
                </a:solidFill>
              </a:defRPr>
            </a:lvl3pPr>
            <a:lvl4pPr lvl="3" rtl="0" algn="ctr">
              <a:lnSpc>
                <a:spcPct val="85000"/>
              </a:lnSpc>
              <a:spcBef>
                <a:spcPts val="0"/>
              </a:spcBef>
              <a:spcAft>
                <a:spcPts val="0"/>
              </a:spcAft>
              <a:buClr>
                <a:schemeClr val="accent2"/>
              </a:buClr>
              <a:buSzPts val="1500"/>
              <a:buNone/>
              <a:defRPr b="0" sz="1500">
                <a:solidFill>
                  <a:schemeClr val="accent2"/>
                </a:solidFill>
              </a:defRPr>
            </a:lvl4pPr>
            <a:lvl5pPr lvl="4" rtl="0" algn="ctr">
              <a:lnSpc>
                <a:spcPct val="85000"/>
              </a:lnSpc>
              <a:spcBef>
                <a:spcPts val="0"/>
              </a:spcBef>
              <a:spcAft>
                <a:spcPts val="0"/>
              </a:spcAft>
              <a:buClr>
                <a:schemeClr val="accent2"/>
              </a:buClr>
              <a:buSzPts val="1500"/>
              <a:buNone/>
              <a:defRPr b="0" sz="1500">
                <a:solidFill>
                  <a:schemeClr val="accent2"/>
                </a:solidFill>
              </a:defRPr>
            </a:lvl5pPr>
            <a:lvl6pPr lvl="5" rtl="0" algn="ctr">
              <a:lnSpc>
                <a:spcPct val="85000"/>
              </a:lnSpc>
              <a:spcBef>
                <a:spcPts val="0"/>
              </a:spcBef>
              <a:spcAft>
                <a:spcPts val="0"/>
              </a:spcAft>
              <a:buClr>
                <a:schemeClr val="accent2"/>
              </a:buClr>
              <a:buSzPts val="1500"/>
              <a:buNone/>
              <a:defRPr b="0" sz="1500">
                <a:solidFill>
                  <a:schemeClr val="accent2"/>
                </a:solidFill>
              </a:defRPr>
            </a:lvl6pPr>
            <a:lvl7pPr lvl="6" rtl="0" algn="ctr">
              <a:lnSpc>
                <a:spcPct val="85000"/>
              </a:lnSpc>
              <a:spcBef>
                <a:spcPts val="0"/>
              </a:spcBef>
              <a:spcAft>
                <a:spcPts val="0"/>
              </a:spcAft>
              <a:buClr>
                <a:schemeClr val="accent2"/>
              </a:buClr>
              <a:buSzPts val="1500"/>
              <a:buNone/>
              <a:defRPr b="0" sz="1500">
                <a:solidFill>
                  <a:schemeClr val="accent2"/>
                </a:solidFill>
              </a:defRPr>
            </a:lvl7pPr>
            <a:lvl8pPr lvl="7" rtl="0" algn="ctr">
              <a:lnSpc>
                <a:spcPct val="85000"/>
              </a:lnSpc>
              <a:spcBef>
                <a:spcPts val="0"/>
              </a:spcBef>
              <a:spcAft>
                <a:spcPts val="0"/>
              </a:spcAft>
              <a:buClr>
                <a:schemeClr val="accent2"/>
              </a:buClr>
              <a:buSzPts val="1500"/>
              <a:buNone/>
              <a:defRPr sz="1500">
                <a:solidFill>
                  <a:schemeClr val="accent2"/>
                </a:solidFill>
              </a:defRPr>
            </a:lvl8pPr>
            <a:lvl9pPr lvl="8" rtl="0" algn="ctr">
              <a:lnSpc>
                <a:spcPct val="85000"/>
              </a:lnSpc>
              <a:spcBef>
                <a:spcPts val="0"/>
              </a:spcBef>
              <a:spcAft>
                <a:spcPts val="0"/>
              </a:spcAft>
              <a:buClr>
                <a:schemeClr val="accent2"/>
              </a:buClr>
              <a:buSzPts val="1500"/>
              <a:buNone/>
              <a:defRPr sz="1500">
                <a:solidFill>
                  <a:schemeClr val="accent2"/>
                </a:solidFill>
              </a:defRPr>
            </a:lvl9pPr>
          </a:lstStyle>
          <a:p/>
        </p:txBody>
      </p:sp>
      <p:sp>
        <p:nvSpPr>
          <p:cNvPr id="2688" name="Google Shape;2688;p365"/>
          <p:cNvSpPr txBox="1"/>
          <p:nvPr/>
        </p:nvSpPr>
        <p:spPr>
          <a:xfrm>
            <a:off x="8058067" y="6285028"/>
            <a:ext cx="3568800" cy="384600"/>
          </a:xfrm>
          <a:prstGeom prst="rect">
            <a:avLst/>
          </a:prstGeom>
          <a:noFill/>
          <a:ln>
            <a:noFill/>
          </a:ln>
        </p:spPr>
        <p:txBody>
          <a:bodyPr anchorCtr="0" anchor="t" bIns="121875" lIns="121875" spcFirstLastPara="1" rIns="121875" wrap="square" tIns="121875">
            <a:spAutoFit/>
          </a:bodyPr>
          <a:lstStyle/>
          <a:p>
            <a:pPr indent="0" lvl="0" marL="0" rtl="0" algn="ctr">
              <a:lnSpc>
                <a:spcPct val="115000"/>
              </a:lnSpc>
              <a:spcBef>
                <a:spcPts val="0"/>
              </a:spcBef>
              <a:spcAft>
                <a:spcPts val="0"/>
              </a:spcAft>
              <a:buNone/>
            </a:pPr>
            <a:r>
              <a:rPr lang="en-US" sz="900">
                <a:solidFill>
                  <a:schemeClr val="accent4"/>
                </a:solidFill>
              </a:rPr>
              <a:t>Copyright © 2023, Collibra. All rights reserved.</a:t>
            </a:r>
            <a:endParaRPr sz="1900">
              <a:solidFill>
                <a:schemeClr val="accent4"/>
              </a:solidFill>
            </a:endParaRPr>
          </a:p>
        </p:txBody>
      </p:sp>
      <p:sp>
        <p:nvSpPr>
          <p:cNvPr id="2689" name="Google Shape;2689;p365"/>
          <p:cNvSpPr txBox="1"/>
          <p:nvPr>
            <p:ph idx="12" type="sldNum"/>
          </p:nvPr>
        </p:nvSpPr>
        <p:spPr>
          <a:xfrm>
            <a:off x="11093410" y="6217628"/>
            <a:ext cx="731700" cy="524700"/>
          </a:xfrm>
          <a:prstGeom prst="rect">
            <a:avLst/>
          </a:prstGeom>
        </p:spPr>
        <p:txBody>
          <a:bodyPr anchorCtr="0" anchor="ctr" bIns="121875" lIns="121875" spcFirstLastPara="1" rIns="121875" wrap="square" tIns="121875">
            <a:normAutofit/>
          </a:bodyPr>
          <a:lstStyle>
            <a:lvl1pPr lvl="0" rtl="0" algn="r">
              <a:buNone/>
              <a:defRPr sz="900">
                <a:solidFill>
                  <a:schemeClr val="accent2"/>
                </a:solidFill>
              </a:defRPr>
            </a:lvl1pPr>
            <a:lvl2pPr lvl="1" rtl="0" algn="r">
              <a:buNone/>
              <a:defRPr sz="900">
                <a:solidFill>
                  <a:schemeClr val="accent2"/>
                </a:solidFill>
              </a:defRPr>
            </a:lvl2pPr>
            <a:lvl3pPr lvl="2" rtl="0" algn="r">
              <a:buNone/>
              <a:defRPr sz="900">
                <a:solidFill>
                  <a:schemeClr val="accent2"/>
                </a:solidFill>
              </a:defRPr>
            </a:lvl3pPr>
            <a:lvl4pPr lvl="3" rtl="0" algn="r">
              <a:buNone/>
              <a:defRPr sz="900">
                <a:solidFill>
                  <a:schemeClr val="accent2"/>
                </a:solidFill>
              </a:defRPr>
            </a:lvl4pPr>
            <a:lvl5pPr lvl="4" rtl="0" algn="r">
              <a:buNone/>
              <a:defRPr sz="900">
                <a:solidFill>
                  <a:schemeClr val="accent2"/>
                </a:solidFill>
              </a:defRPr>
            </a:lvl5pPr>
            <a:lvl6pPr lvl="5" rtl="0" algn="r">
              <a:buNone/>
              <a:defRPr sz="900">
                <a:solidFill>
                  <a:schemeClr val="accent2"/>
                </a:solidFill>
              </a:defRPr>
            </a:lvl6pPr>
            <a:lvl7pPr lvl="6" rtl="0" algn="r">
              <a:buNone/>
              <a:defRPr sz="900">
                <a:solidFill>
                  <a:schemeClr val="accent2"/>
                </a:solidFill>
              </a:defRPr>
            </a:lvl7pPr>
            <a:lvl8pPr lvl="7" rtl="0" algn="r">
              <a:buNone/>
              <a:defRPr sz="900">
                <a:solidFill>
                  <a:schemeClr val="accent2"/>
                </a:solidFill>
              </a:defRPr>
            </a:lvl8pPr>
            <a:lvl9pPr lvl="8" rtl="0" algn="r">
              <a:buNone/>
              <a:defRPr sz="900">
                <a:solidFill>
                  <a:schemeClr val="accent2"/>
                </a:solidFill>
              </a:defRPr>
            </a:lvl9pPr>
          </a:lstStyle>
          <a:p>
            <a:pPr indent="0" lvl="0" marL="0" rtl="0" algn="r">
              <a:spcBef>
                <a:spcPts val="0"/>
              </a:spcBef>
              <a:spcAft>
                <a:spcPts val="0"/>
              </a:spcAft>
              <a:buNone/>
            </a:pPr>
            <a:fld id="{00000000-1234-1234-1234-123412341234}" type="slidenum">
              <a:rPr lang="en-US"/>
              <a:t>‹#›</a:t>
            </a:fld>
            <a:endParaRPr/>
          </a:p>
        </p:txBody>
      </p:sp>
      <p:pic>
        <p:nvPicPr>
          <p:cNvPr id="2690" name="Google Shape;2690;p365"/>
          <p:cNvPicPr preferRelativeResize="0"/>
          <p:nvPr/>
        </p:nvPicPr>
        <p:blipFill>
          <a:blip r:embed="rId3">
            <a:alphaModFix/>
          </a:blip>
          <a:stretch>
            <a:fillRect/>
          </a:stretch>
        </p:blipFill>
        <p:spPr>
          <a:xfrm>
            <a:off x="384467" y="6409515"/>
            <a:ext cx="1275648" cy="300158"/>
          </a:xfrm>
          <a:prstGeom prst="rect">
            <a:avLst/>
          </a:prstGeom>
          <a:noFill/>
          <a:ln>
            <a:noFill/>
          </a:ln>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reaker - Navy 1">
  <p:cSld name="4_Breaker - Navy_1">
    <p:bg>
      <p:bgPr>
        <a:solidFill>
          <a:schemeClr val="accent5"/>
        </a:solidFill>
      </p:bgPr>
    </p:bg>
    <p:spTree>
      <p:nvGrpSpPr>
        <p:cNvPr id="2691" name="Shape 2691"/>
        <p:cNvGrpSpPr/>
        <p:nvPr/>
      </p:nvGrpSpPr>
      <p:grpSpPr>
        <a:xfrm>
          <a:off x="0" y="0"/>
          <a:ext cx="0" cy="0"/>
          <a:chOff x="0" y="0"/>
          <a:chExt cx="0" cy="0"/>
        </a:xfrm>
      </p:grpSpPr>
      <p:sp>
        <p:nvSpPr>
          <p:cNvPr id="2692" name="Google Shape;2692;p366"/>
          <p:cNvSpPr txBox="1"/>
          <p:nvPr>
            <p:ph idx="12" type="sldNum"/>
          </p:nvPr>
        </p:nvSpPr>
        <p:spPr>
          <a:xfrm>
            <a:off x="11295016" y="6356349"/>
            <a:ext cx="348300" cy="215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693" name="Google Shape;2693;p366"/>
          <p:cNvPicPr preferRelativeResize="0"/>
          <p:nvPr/>
        </p:nvPicPr>
        <p:blipFill rotWithShape="1">
          <a:blip r:embed="rId2">
            <a:alphaModFix/>
          </a:blip>
          <a:srcRect b="0" l="0" r="0" t="0"/>
          <a:stretch/>
        </p:blipFill>
        <p:spPr>
          <a:xfrm>
            <a:off x="705373" y="6359784"/>
            <a:ext cx="828673" cy="188335"/>
          </a:xfrm>
          <a:prstGeom prst="rect">
            <a:avLst/>
          </a:prstGeom>
          <a:noFill/>
          <a:ln>
            <a:noFill/>
          </a:ln>
        </p:spPr>
      </p:pic>
      <p:sp>
        <p:nvSpPr>
          <p:cNvPr id="2694" name="Google Shape;2694;p366"/>
          <p:cNvSpPr txBox="1"/>
          <p:nvPr>
            <p:ph type="title"/>
          </p:nvPr>
        </p:nvSpPr>
        <p:spPr>
          <a:xfrm>
            <a:off x="700100" y="286575"/>
            <a:ext cx="2919600" cy="2157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2695" name="Google Shape;2695;p366"/>
          <p:cNvSpPr txBox="1"/>
          <p:nvPr/>
        </p:nvSpPr>
        <p:spPr>
          <a:xfrm>
            <a:off x="10109100" y="6305376"/>
            <a:ext cx="1117500" cy="26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Arial"/>
                <a:ea typeface="Arial"/>
                <a:cs typeface="Arial"/>
                <a:sym typeface="Arial"/>
              </a:rPr>
              <a:t>Collibra | Confidential</a:t>
            </a:r>
            <a:endParaRPr b="0" i="0" sz="700" u="none" cap="none" strike="noStrike">
              <a:solidFill>
                <a:srgbClr val="FFFFFF"/>
              </a:solidFill>
              <a:latin typeface="Arial"/>
              <a:ea typeface="Arial"/>
              <a:cs typeface="Arial"/>
              <a:sym typeface="Arial"/>
            </a:endParaRPr>
          </a:p>
        </p:txBody>
      </p:sp>
      <p:sp>
        <p:nvSpPr>
          <p:cNvPr id="2696" name="Google Shape;2696;p366"/>
          <p:cNvSpPr txBox="1"/>
          <p:nvPr>
            <p:ph idx="2" type="title"/>
          </p:nvPr>
        </p:nvSpPr>
        <p:spPr>
          <a:xfrm>
            <a:off x="700100" y="2504050"/>
            <a:ext cx="10782300" cy="994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p:txBody>
      </p:sp>
      <p:sp>
        <p:nvSpPr>
          <p:cNvPr id="2697" name="Google Shape;2697;p366"/>
          <p:cNvSpPr txBox="1"/>
          <p:nvPr>
            <p:ph idx="1" type="body"/>
          </p:nvPr>
        </p:nvSpPr>
        <p:spPr>
          <a:xfrm>
            <a:off x="700088" y="3609108"/>
            <a:ext cx="6007500" cy="535500"/>
          </a:xfrm>
          <a:prstGeom prst="rect">
            <a:avLst/>
          </a:prstGeom>
          <a:noFill/>
          <a:ln>
            <a:noFill/>
          </a:ln>
        </p:spPr>
        <p:txBody>
          <a:bodyPr anchorCtr="0" anchor="t" bIns="45700" lIns="0" spcFirstLastPara="1" rIns="91425" wrap="square" tIns="0">
            <a:noAutofit/>
          </a:bodyPr>
          <a:lstStyle>
            <a:lvl1pPr indent="-228600" lvl="0" marL="457200" marR="0" rtl="0" algn="l">
              <a:lnSpc>
                <a:spcPct val="120000"/>
              </a:lnSpc>
              <a:spcBef>
                <a:spcPts val="1100"/>
              </a:spcBef>
              <a:spcAft>
                <a:spcPts val="0"/>
              </a:spcAft>
              <a:buClr>
                <a:schemeClr val="lt1"/>
              </a:buClr>
              <a:buSzPts val="1600"/>
              <a:buNone/>
              <a:defRPr b="0" sz="1600">
                <a:solidFill>
                  <a:schemeClr val="lt1"/>
                </a:solidFill>
              </a:defRPr>
            </a:lvl1pPr>
            <a:lvl2pPr indent="-228600" lvl="1" marL="914400" rtl="0" algn="l">
              <a:lnSpc>
                <a:spcPct val="90000"/>
              </a:lnSpc>
              <a:spcBef>
                <a:spcPts val="500"/>
              </a:spcBef>
              <a:spcAft>
                <a:spcPts val="0"/>
              </a:spcAft>
              <a:buClr>
                <a:schemeClr val="lt1"/>
              </a:buClr>
              <a:buSzPts val="1600"/>
              <a:buNone/>
              <a:defRPr b="0" sz="1600">
                <a:solidFill>
                  <a:schemeClr val="lt1"/>
                </a:solidFill>
              </a:defRPr>
            </a:lvl2pPr>
            <a:lvl3pPr indent="-228600" lvl="2" marL="1371600" rtl="0" algn="l">
              <a:lnSpc>
                <a:spcPct val="90000"/>
              </a:lnSpc>
              <a:spcBef>
                <a:spcPts val="500"/>
              </a:spcBef>
              <a:spcAft>
                <a:spcPts val="0"/>
              </a:spcAft>
              <a:buClr>
                <a:schemeClr val="lt1"/>
              </a:buClr>
              <a:buSzPts val="1600"/>
              <a:buNone/>
              <a:defRPr b="0" sz="1600">
                <a:solidFill>
                  <a:schemeClr val="lt1"/>
                </a:solidFill>
              </a:defRPr>
            </a:lvl3pPr>
            <a:lvl4pPr indent="-228600" lvl="3" marL="1828800" rtl="0" algn="l">
              <a:lnSpc>
                <a:spcPct val="90000"/>
              </a:lnSpc>
              <a:spcBef>
                <a:spcPts val="500"/>
              </a:spcBef>
              <a:spcAft>
                <a:spcPts val="0"/>
              </a:spcAft>
              <a:buClr>
                <a:schemeClr val="lt1"/>
              </a:buClr>
              <a:buSzPts val="1600"/>
              <a:buNone/>
              <a:defRPr b="0" sz="1600">
                <a:solidFill>
                  <a:schemeClr val="lt1"/>
                </a:solidFill>
              </a:defRPr>
            </a:lvl4pPr>
            <a:lvl5pPr indent="-228600" lvl="4" marL="2286000" rtl="0" algn="l">
              <a:lnSpc>
                <a:spcPct val="90000"/>
              </a:lnSpc>
              <a:spcBef>
                <a:spcPts val="500"/>
              </a:spcBef>
              <a:spcAft>
                <a:spcPts val="0"/>
              </a:spcAft>
              <a:buClr>
                <a:schemeClr val="lt1"/>
              </a:buClr>
              <a:buSzPts val="1600"/>
              <a:buNone/>
              <a:defRPr sz="1600">
                <a:solidFill>
                  <a:schemeClr val="lt1"/>
                </a:solidFill>
              </a:defRPr>
            </a:lvl5pPr>
            <a:lvl6pPr indent="-330200" lvl="5" marL="2743200" rtl="0" algn="l">
              <a:lnSpc>
                <a:spcPct val="90000"/>
              </a:lnSpc>
              <a:spcBef>
                <a:spcPts val="500"/>
              </a:spcBef>
              <a:spcAft>
                <a:spcPts val="0"/>
              </a:spcAft>
              <a:buClr>
                <a:schemeClr val="lt1"/>
              </a:buClr>
              <a:buSzPts val="1600"/>
              <a:buChar char="•"/>
              <a:defRPr sz="1600">
                <a:solidFill>
                  <a:schemeClr val="lt1"/>
                </a:solidFill>
              </a:defRPr>
            </a:lvl6pPr>
            <a:lvl7pPr indent="-330200" lvl="6" marL="3200400" rtl="0" algn="l">
              <a:lnSpc>
                <a:spcPct val="90000"/>
              </a:lnSpc>
              <a:spcBef>
                <a:spcPts val="500"/>
              </a:spcBef>
              <a:spcAft>
                <a:spcPts val="0"/>
              </a:spcAft>
              <a:buClr>
                <a:schemeClr val="lt1"/>
              </a:buClr>
              <a:buSzPts val="1600"/>
              <a:buChar char="•"/>
              <a:defRPr sz="1600">
                <a:solidFill>
                  <a:schemeClr val="lt1"/>
                </a:solidFill>
              </a:defRPr>
            </a:lvl7pPr>
            <a:lvl8pPr indent="-330200" lvl="7" marL="3657600" rtl="0" algn="l">
              <a:lnSpc>
                <a:spcPct val="90000"/>
              </a:lnSpc>
              <a:spcBef>
                <a:spcPts val="500"/>
              </a:spcBef>
              <a:spcAft>
                <a:spcPts val="0"/>
              </a:spcAft>
              <a:buClr>
                <a:schemeClr val="lt1"/>
              </a:buClr>
              <a:buSzPts val="1600"/>
              <a:buChar char="•"/>
              <a:defRPr sz="1600">
                <a:solidFill>
                  <a:schemeClr val="lt1"/>
                </a:solidFill>
              </a:defRPr>
            </a:lvl8pPr>
            <a:lvl9pPr indent="-330200" lvl="8" marL="4114800" rtl="0" algn="l">
              <a:lnSpc>
                <a:spcPct val="90000"/>
              </a:lnSpc>
              <a:spcBef>
                <a:spcPts val="500"/>
              </a:spcBef>
              <a:spcAft>
                <a:spcPts val="0"/>
              </a:spcAft>
              <a:buClr>
                <a:schemeClr val="lt1"/>
              </a:buClr>
              <a:buSzPts val="1600"/>
              <a:buChar char="•"/>
              <a:defRPr sz="1600">
                <a:solidFill>
                  <a:schemeClr val="lt1"/>
                </a:solidFill>
              </a:defRPr>
            </a:lvl9pPr>
          </a:lstStyle>
          <a:p/>
        </p:txBody>
      </p:sp>
    </p:spTree>
  </p:cSld>
  <p:clrMapOvr>
    <a:masterClrMapping/>
  </p:clrMapOvr>
  <p:extLst>
    <p:ext uri="{DCECCB84-F9BA-43D5-87BE-67443E8EF086}">
      <p15:sldGuideLst>
        <p15:guide id="1" orient="horz" pos="1776">
          <p15:clr>
            <a:srgbClr val="FBAE40"/>
          </p15:clr>
        </p15:guide>
        <p15:guide id="2" orient="horz" pos="2112">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8_2_1_1_1_1">
  <p:cSld name="CUSTOM_8_2_1_1_1_1">
    <p:spTree>
      <p:nvGrpSpPr>
        <p:cNvPr id="2698" name="Shape 2698"/>
        <p:cNvGrpSpPr/>
        <p:nvPr/>
      </p:nvGrpSpPr>
      <p:grpSpPr>
        <a:xfrm>
          <a:off x="0" y="0"/>
          <a:ext cx="0" cy="0"/>
          <a:chOff x="0" y="0"/>
          <a:chExt cx="0" cy="0"/>
        </a:xfrm>
      </p:grpSpPr>
      <p:pic>
        <p:nvPicPr>
          <p:cNvPr descr="Google Shape;86;p17" id="2699" name="Google Shape;2699;p367"/>
          <p:cNvPicPr preferRelativeResize="0"/>
          <p:nvPr/>
        </p:nvPicPr>
        <p:blipFill rotWithShape="1">
          <a:blip r:embed="rId2">
            <a:alphaModFix/>
          </a:blip>
          <a:srcRect b="0" l="0" r="0" t="0"/>
          <a:stretch/>
        </p:blipFill>
        <p:spPr>
          <a:xfrm>
            <a:off x="10703533" y="6483705"/>
            <a:ext cx="879142" cy="153818"/>
          </a:xfrm>
          <a:prstGeom prst="rect">
            <a:avLst/>
          </a:prstGeom>
          <a:noFill/>
          <a:ln>
            <a:noFill/>
          </a:ln>
        </p:spPr>
      </p:pic>
      <p:sp>
        <p:nvSpPr>
          <p:cNvPr id="2700" name="Google Shape;2700;p367"/>
          <p:cNvSpPr txBox="1"/>
          <p:nvPr>
            <p:ph idx="1" type="body"/>
          </p:nvPr>
        </p:nvSpPr>
        <p:spPr>
          <a:xfrm>
            <a:off x="646044" y="2157984"/>
            <a:ext cx="3548100" cy="4011300"/>
          </a:xfrm>
          <a:prstGeom prst="rect">
            <a:avLst/>
          </a:prstGeom>
          <a:noFill/>
          <a:ln>
            <a:noFill/>
          </a:ln>
        </p:spPr>
        <p:txBody>
          <a:bodyPr anchorCtr="0" anchor="t" bIns="0" lIns="0" spcFirstLastPara="1" rIns="0" wrap="square" tIns="0">
            <a:noAutofit/>
          </a:bodyPr>
          <a:lstStyle>
            <a:lvl1pPr indent="-508000" lvl="0" marL="457200" rtl="0" algn="l">
              <a:lnSpc>
                <a:spcPct val="100000"/>
              </a:lnSpc>
              <a:spcBef>
                <a:spcPts val="0"/>
              </a:spcBef>
              <a:spcAft>
                <a:spcPts val="0"/>
              </a:spcAft>
              <a:buClr>
                <a:srgbClr val="3C4043"/>
              </a:buClr>
              <a:buSzPts val="4400"/>
              <a:buFont typeface="Arial"/>
              <a:buChar char="●"/>
              <a:defRPr sz="4400">
                <a:solidFill>
                  <a:srgbClr val="3C4043"/>
                </a:solidFill>
                <a:latin typeface="Arial"/>
                <a:ea typeface="Arial"/>
                <a:cs typeface="Arial"/>
                <a:sym typeface="Arial"/>
              </a:defRPr>
            </a:lvl1pPr>
            <a:lvl2pPr indent="-508000" lvl="1" marL="914400" rtl="0" algn="l">
              <a:lnSpc>
                <a:spcPct val="100000"/>
              </a:lnSpc>
              <a:spcBef>
                <a:spcPts val="0"/>
              </a:spcBef>
              <a:spcAft>
                <a:spcPts val="0"/>
              </a:spcAft>
              <a:buClr>
                <a:srgbClr val="3C4043"/>
              </a:buClr>
              <a:buSzPts val="4400"/>
              <a:buFont typeface="Arial"/>
              <a:buChar char="○"/>
              <a:defRPr sz="4400">
                <a:solidFill>
                  <a:srgbClr val="3C4043"/>
                </a:solidFill>
                <a:latin typeface="Arial"/>
                <a:ea typeface="Arial"/>
                <a:cs typeface="Arial"/>
                <a:sym typeface="Arial"/>
              </a:defRPr>
            </a:lvl2pPr>
            <a:lvl3pPr indent="-508000" lvl="2" marL="1371600" rtl="0" algn="l">
              <a:lnSpc>
                <a:spcPct val="100000"/>
              </a:lnSpc>
              <a:spcBef>
                <a:spcPts val="0"/>
              </a:spcBef>
              <a:spcAft>
                <a:spcPts val="0"/>
              </a:spcAft>
              <a:buClr>
                <a:srgbClr val="3C4043"/>
              </a:buClr>
              <a:buSzPts val="4400"/>
              <a:buFont typeface="Arial"/>
              <a:buChar char="■"/>
              <a:defRPr sz="4400">
                <a:solidFill>
                  <a:srgbClr val="3C4043"/>
                </a:solidFill>
                <a:latin typeface="Arial"/>
                <a:ea typeface="Arial"/>
                <a:cs typeface="Arial"/>
                <a:sym typeface="Arial"/>
              </a:defRPr>
            </a:lvl3pPr>
            <a:lvl4pPr indent="-508000" lvl="3" marL="1828800" rtl="0" algn="l">
              <a:lnSpc>
                <a:spcPct val="100000"/>
              </a:lnSpc>
              <a:spcBef>
                <a:spcPts val="0"/>
              </a:spcBef>
              <a:spcAft>
                <a:spcPts val="0"/>
              </a:spcAft>
              <a:buClr>
                <a:srgbClr val="3C4043"/>
              </a:buClr>
              <a:buSzPts val="4400"/>
              <a:buFont typeface="Arial"/>
              <a:buChar char="●"/>
              <a:defRPr sz="4400">
                <a:solidFill>
                  <a:srgbClr val="3C4043"/>
                </a:solidFill>
                <a:latin typeface="Arial"/>
                <a:ea typeface="Arial"/>
                <a:cs typeface="Arial"/>
                <a:sym typeface="Arial"/>
              </a:defRPr>
            </a:lvl4pPr>
            <a:lvl5pPr indent="-508000" lvl="4" marL="2286000" rtl="0" algn="l">
              <a:lnSpc>
                <a:spcPct val="100000"/>
              </a:lnSpc>
              <a:spcBef>
                <a:spcPts val="0"/>
              </a:spcBef>
              <a:spcAft>
                <a:spcPts val="0"/>
              </a:spcAft>
              <a:buClr>
                <a:srgbClr val="3C4043"/>
              </a:buClr>
              <a:buSzPts val="4400"/>
              <a:buFont typeface="Arial"/>
              <a:buChar char="○"/>
              <a:defRPr sz="4400">
                <a:solidFill>
                  <a:srgbClr val="3C4043"/>
                </a:solidFill>
                <a:latin typeface="Arial"/>
                <a:ea typeface="Arial"/>
                <a:cs typeface="Arial"/>
                <a:sym typeface="Arial"/>
              </a:defRPr>
            </a:lvl5pPr>
            <a:lvl6pPr indent="-381000" lvl="5" marL="2743200" rtl="0" algn="l">
              <a:lnSpc>
                <a:spcPct val="100000"/>
              </a:lnSpc>
              <a:spcBef>
                <a:spcPts val="0"/>
              </a:spcBef>
              <a:spcAft>
                <a:spcPts val="0"/>
              </a:spcAft>
              <a:buClr>
                <a:srgbClr val="000000"/>
              </a:buClr>
              <a:buSzPts val="2400"/>
              <a:buChar char="■"/>
              <a:defRPr/>
            </a:lvl6pPr>
            <a:lvl7pPr indent="-381000" lvl="6" marL="3200400" rtl="0" algn="l">
              <a:lnSpc>
                <a:spcPct val="100000"/>
              </a:lnSpc>
              <a:spcBef>
                <a:spcPts val="0"/>
              </a:spcBef>
              <a:spcAft>
                <a:spcPts val="0"/>
              </a:spcAft>
              <a:buClr>
                <a:srgbClr val="000000"/>
              </a:buClr>
              <a:buSzPts val="2400"/>
              <a:buChar char="●"/>
              <a:defRPr/>
            </a:lvl7pPr>
            <a:lvl8pPr indent="-381000" lvl="7" marL="3657600" rtl="0" algn="l">
              <a:lnSpc>
                <a:spcPct val="100000"/>
              </a:lnSpc>
              <a:spcBef>
                <a:spcPts val="0"/>
              </a:spcBef>
              <a:spcAft>
                <a:spcPts val="0"/>
              </a:spcAft>
              <a:buClr>
                <a:srgbClr val="000000"/>
              </a:buClr>
              <a:buSzPts val="2400"/>
              <a:buChar char="○"/>
              <a:defRPr/>
            </a:lvl8pPr>
            <a:lvl9pPr indent="-381000" lvl="8" marL="4114800" rtl="0" algn="l">
              <a:lnSpc>
                <a:spcPct val="100000"/>
              </a:lnSpc>
              <a:spcBef>
                <a:spcPts val="0"/>
              </a:spcBef>
              <a:spcAft>
                <a:spcPts val="0"/>
              </a:spcAft>
              <a:buClr>
                <a:srgbClr val="000000"/>
              </a:buClr>
              <a:buSzPts val="2400"/>
              <a:buChar char="■"/>
              <a:defRPr/>
            </a:lvl9pPr>
          </a:lstStyle>
          <a:p/>
        </p:txBody>
      </p:sp>
      <p:sp>
        <p:nvSpPr>
          <p:cNvPr id="2701" name="Google Shape;2701;p367"/>
          <p:cNvSpPr txBox="1"/>
          <p:nvPr>
            <p:ph idx="12" type="sldNum"/>
          </p:nvPr>
        </p:nvSpPr>
        <p:spPr>
          <a:xfrm>
            <a:off x="5892800" y="6170083"/>
            <a:ext cx="2844900" cy="369300"/>
          </a:xfrm>
          <a:prstGeom prst="rect">
            <a:avLst/>
          </a:prstGeom>
          <a:noFill/>
          <a:ln>
            <a:noFill/>
          </a:ln>
        </p:spPr>
        <p:txBody>
          <a:bodyPr anchorCtr="0" anchor="ctr" bIns="60925" lIns="60925" spcFirstLastPara="1" rIns="60925" wrap="square" tIns="60925">
            <a:spAutoFit/>
          </a:bodyPr>
          <a:lstStyle>
            <a:lvl1pPr indent="0" lvl="0" marL="0" rtl="0" algn="r">
              <a:lnSpc>
                <a:spcPct val="100000"/>
              </a:lnSpc>
              <a:spcBef>
                <a:spcPts val="0"/>
              </a:spcBef>
              <a:spcAft>
                <a:spcPts val="0"/>
              </a:spcAft>
              <a:buClr>
                <a:srgbClr val="000000"/>
              </a:buClr>
              <a:buSzPts val="1600"/>
              <a:buFont typeface="Arial"/>
              <a:buNone/>
              <a:defRPr sz="1600">
                <a:solidFill>
                  <a:srgbClr val="000000"/>
                </a:solidFill>
              </a:defRPr>
            </a:lvl1pPr>
            <a:lvl2pPr indent="0" lvl="1" marL="0" rtl="0" algn="r">
              <a:lnSpc>
                <a:spcPct val="100000"/>
              </a:lnSpc>
              <a:spcBef>
                <a:spcPts val="0"/>
              </a:spcBef>
              <a:spcAft>
                <a:spcPts val="0"/>
              </a:spcAft>
              <a:buClr>
                <a:srgbClr val="000000"/>
              </a:buClr>
              <a:buSzPts val="1600"/>
              <a:buFont typeface="Arial"/>
              <a:buNone/>
              <a:defRPr sz="1600">
                <a:solidFill>
                  <a:srgbClr val="000000"/>
                </a:solidFill>
              </a:defRPr>
            </a:lvl2pPr>
            <a:lvl3pPr indent="0" lvl="2" marL="0" rtl="0" algn="r">
              <a:lnSpc>
                <a:spcPct val="100000"/>
              </a:lnSpc>
              <a:spcBef>
                <a:spcPts val="0"/>
              </a:spcBef>
              <a:spcAft>
                <a:spcPts val="0"/>
              </a:spcAft>
              <a:buClr>
                <a:srgbClr val="000000"/>
              </a:buClr>
              <a:buSzPts val="1600"/>
              <a:buFont typeface="Arial"/>
              <a:buNone/>
              <a:defRPr sz="1600">
                <a:solidFill>
                  <a:srgbClr val="000000"/>
                </a:solidFill>
              </a:defRPr>
            </a:lvl3pPr>
            <a:lvl4pPr indent="0" lvl="3" marL="0" rtl="0" algn="r">
              <a:lnSpc>
                <a:spcPct val="100000"/>
              </a:lnSpc>
              <a:spcBef>
                <a:spcPts val="0"/>
              </a:spcBef>
              <a:spcAft>
                <a:spcPts val="0"/>
              </a:spcAft>
              <a:buClr>
                <a:srgbClr val="000000"/>
              </a:buClr>
              <a:buSzPts val="1600"/>
              <a:buFont typeface="Arial"/>
              <a:buNone/>
              <a:defRPr sz="1600">
                <a:solidFill>
                  <a:srgbClr val="000000"/>
                </a:solidFill>
              </a:defRPr>
            </a:lvl4pPr>
            <a:lvl5pPr indent="0" lvl="4" marL="0" rtl="0" algn="r">
              <a:lnSpc>
                <a:spcPct val="100000"/>
              </a:lnSpc>
              <a:spcBef>
                <a:spcPts val="0"/>
              </a:spcBef>
              <a:spcAft>
                <a:spcPts val="0"/>
              </a:spcAft>
              <a:buClr>
                <a:srgbClr val="000000"/>
              </a:buClr>
              <a:buSzPts val="1600"/>
              <a:buFont typeface="Arial"/>
              <a:buNone/>
              <a:defRPr sz="1600">
                <a:solidFill>
                  <a:srgbClr val="000000"/>
                </a:solidFill>
              </a:defRPr>
            </a:lvl5pPr>
            <a:lvl6pPr indent="0" lvl="5" marL="0" rtl="0" algn="r">
              <a:lnSpc>
                <a:spcPct val="100000"/>
              </a:lnSpc>
              <a:spcBef>
                <a:spcPts val="0"/>
              </a:spcBef>
              <a:spcAft>
                <a:spcPts val="0"/>
              </a:spcAft>
              <a:buClr>
                <a:srgbClr val="000000"/>
              </a:buClr>
              <a:buSzPts val="1600"/>
              <a:buFont typeface="Arial"/>
              <a:buNone/>
              <a:defRPr sz="1600">
                <a:solidFill>
                  <a:srgbClr val="000000"/>
                </a:solidFill>
              </a:defRPr>
            </a:lvl6pPr>
            <a:lvl7pPr indent="0" lvl="6" marL="0" rtl="0" algn="r">
              <a:lnSpc>
                <a:spcPct val="100000"/>
              </a:lnSpc>
              <a:spcBef>
                <a:spcPts val="0"/>
              </a:spcBef>
              <a:spcAft>
                <a:spcPts val="0"/>
              </a:spcAft>
              <a:buClr>
                <a:srgbClr val="000000"/>
              </a:buClr>
              <a:buSzPts val="1600"/>
              <a:buFont typeface="Arial"/>
              <a:buNone/>
              <a:defRPr sz="1600">
                <a:solidFill>
                  <a:srgbClr val="000000"/>
                </a:solidFill>
              </a:defRPr>
            </a:lvl7pPr>
            <a:lvl8pPr indent="0" lvl="7" marL="0" rtl="0" algn="r">
              <a:lnSpc>
                <a:spcPct val="100000"/>
              </a:lnSpc>
              <a:spcBef>
                <a:spcPts val="0"/>
              </a:spcBef>
              <a:spcAft>
                <a:spcPts val="0"/>
              </a:spcAft>
              <a:buClr>
                <a:srgbClr val="000000"/>
              </a:buClr>
              <a:buSzPts val="1600"/>
              <a:buFont typeface="Arial"/>
              <a:buNone/>
              <a:defRPr sz="1600">
                <a:solidFill>
                  <a:srgbClr val="000000"/>
                </a:solidFill>
              </a:defRPr>
            </a:lvl8pPr>
            <a:lvl9pPr indent="0" lvl="8" marL="0" rtl="0" algn="r">
              <a:lnSpc>
                <a:spcPct val="100000"/>
              </a:lnSpc>
              <a:spcBef>
                <a:spcPts val="0"/>
              </a:spcBef>
              <a:spcAft>
                <a:spcPts val="0"/>
              </a:spcAft>
              <a:buClr>
                <a:srgbClr val="000000"/>
              </a:buClr>
              <a:buSzPts val="1600"/>
              <a:buFont typeface="Arial"/>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sz="900">
              <a:solidFill>
                <a:srgbClr val="02745E"/>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290" name="Shape 290"/>
        <p:cNvGrpSpPr/>
        <p:nvPr/>
      </p:nvGrpSpPr>
      <p:grpSpPr>
        <a:xfrm>
          <a:off x="0" y="0"/>
          <a:ext cx="0" cy="0"/>
          <a:chOff x="0" y="0"/>
          <a:chExt cx="0" cy="0"/>
        </a:xfrm>
      </p:grpSpPr>
      <p:sp>
        <p:nvSpPr>
          <p:cNvPr id="291" name="Google Shape;291;p38"/>
          <p:cNvSpPr txBox="1"/>
          <p:nvPr>
            <p:ph type="title"/>
          </p:nvPr>
        </p:nvSpPr>
        <p:spPr>
          <a:xfrm>
            <a:off x="466012" y="1393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292" name="Google Shape;292;p38"/>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rtl="0" algn="l">
              <a:lnSpc>
                <a:spcPct val="90000"/>
              </a:lnSpc>
              <a:spcBef>
                <a:spcPts val="1100"/>
              </a:spcBef>
              <a:spcAft>
                <a:spcPts val="0"/>
              </a:spcAft>
              <a:buClr>
                <a:schemeClr val="accent2"/>
              </a:buClr>
              <a:buSzPts val="2800"/>
              <a:buFont typeface="Noto Sans Symbols"/>
              <a:buChar char="▪"/>
              <a:defRPr/>
            </a:lvl1pPr>
            <a:lvl2pPr indent="-381000" lvl="1" marL="914400" rtl="0" algn="l">
              <a:lnSpc>
                <a:spcPct val="90000"/>
              </a:lnSpc>
              <a:spcBef>
                <a:spcPts val="500"/>
              </a:spcBef>
              <a:spcAft>
                <a:spcPts val="0"/>
              </a:spcAft>
              <a:buClr>
                <a:schemeClr val="accent2"/>
              </a:buClr>
              <a:buSzPts val="2400"/>
              <a:buFont typeface="Barlow"/>
              <a:buChar char="▪"/>
              <a:defRPr sz="2400">
                <a:latin typeface="Barlow"/>
                <a:ea typeface="Barlow"/>
                <a:cs typeface="Barlow"/>
                <a:sym typeface="Barlow"/>
              </a:defRPr>
            </a:lvl2pPr>
            <a:lvl3pPr indent="-355600" lvl="2" marL="1371600" rtl="0" algn="l">
              <a:lnSpc>
                <a:spcPct val="90000"/>
              </a:lnSpc>
              <a:spcBef>
                <a:spcPts val="500"/>
              </a:spcBef>
              <a:spcAft>
                <a:spcPts val="0"/>
              </a:spcAft>
              <a:buClr>
                <a:schemeClr val="accent2"/>
              </a:buClr>
              <a:buSzPts val="2000"/>
              <a:buFont typeface="Barlow"/>
              <a:buChar char="▪"/>
              <a:defRPr sz="2000">
                <a:latin typeface="Barlow"/>
                <a:ea typeface="Barlow"/>
                <a:cs typeface="Barlow"/>
                <a:sym typeface="Barlow"/>
              </a:defRPr>
            </a:lvl3pPr>
            <a:lvl4pPr indent="-349250" lvl="3" marL="1828800" rtl="0" algn="l">
              <a:lnSpc>
                <a:spcPct val="90000"/>
              </a:lnSpc>
              <a:spcBef>
                <a:spcPts val="500"/>
              </a:spcBef>
              <a:spcAft>
                <a:spcPts val="0"/>
              </a:spcAft>
              <a:buClr>
                <a:schemeClr val="accent2"/>
              </a:buClr>
              <a:buSzPts val="1900"/>
              <a:buFont typeface="Barlow"/>
              <a:buChar char="▪"/>
              <a:defRPr sz="1900">
                <a:latin typeface="Barlow"/>
                <a:ea typeface="Barlow"/>
                <a:cs typeface="Barlow"/>
                <a:sym typeface="Barlow"/>
              </a:defRPr>
            </a:lvl4pPr>
            <a:lvl5pPr indent="-323850" lvl="4" marL="2286000" rtl="0" algn="l">
              <a:lnSpc>
                <a:spcPct val="90000"/>
              </a:lnSpc>
              <a:spcBef>
                <a:spcPts val="500"/>
              </a:spcBef>
              <a:spcAft>
                <a:spcPts val="0"/>
              </a:spcAft>
              <a:buClr>
                <a:schemeClr val="accent2"/>
              </a:buClr>
              <a:buSzPts val="1500"/>
              <a:buFont typeface="Barlow"/>
              <a:buChar char="▪"/>
              <a:defRPr sz="1600">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6pPr>
            <a:lvl7pPr indent="-349250" lvl="6" marL="32004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7pPr>
            <a:lvl8pPr indent="-349250" lvl="7" marL="36576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8pPr>
            <a:lvl9pPr indent="-349250" lvl="8" marL="41148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1_7 Content A - Basic">
    <p:bg>
      <p:bgPr>
        <a:solidFill>
          <a:schemeClr val="dk2"/>
        </a:solidFill>
      </p:bgPr>
    </p:bg>
    <p:spTree>
      <p:nvGrpSpPr>
        <p:cNvPr id="293" name="Shape 293"/>
        <p:cNvGrpSpPr/>
        <p:nvPr/>
      </p:nvGrpSpPr>
      <p:grpSpPr>
        <a:xfrm>
          <a:off x="0" y="0"/>
          <a:ext cx="0" cy="0"/>
          <a:chOff x="0" y="0"/>
          <a:chExt cx="0" cy="0"/>
        </a:xfrm>
      </p:grpSpPr>
      <p:sp>
        <p:nvSpPr>
          <p:cNvPr id="294" name="Google Shape;294;p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95" name="Google Shape;295;p39"/>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96" name="Google Shape;296;p39"/>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_1">
    <p:bg>
      <p:bgPr>
        <a:solidFill>
          <a:schemeClr val="dk2"/>
        </a:solidFill>
      </p:bgPr>
    </p:bg>
    <p:spTree>
      <p:nvGrpSpPr>
        <p:cNvPr id="297" name="Shape 297"/>
        <p:cNvGrpSpPr/>
        <p:nvPr/>
      </p:nvGrpSpPr>
      <p:grpSpPr>
        <a:xfrm>
          <a:off x="0" y="0"/>
          <a:ext cx="0" cy="0"/>
          <a:chOff x="0" y="0"/>
          <a:chExt cx="0" cy="0"/>
        </a:xfrm>
      </p:grpSpPr>
      <p:sp>
        <p:nvSpPr>
          <p:cNvPr id="298" name="Google Shape;298;p4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99" name="Google Shape;299;p40"/>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00" name="Google Shape;300;p40"/>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3">
    <p:bg>
      <p:bgPr>
        <a:solidFill>
          <a:schemeClr val="dk2"/>
        </a:solidFill>
      </p:bgPr>
    </p:bg>
    <p:spTree>
      <p:nvGrpSpPr>
        <p:cNvPr id="301" name="Shape 301"/>
        <p:cNvGrpSpPr/>
        <p:nvPr/>
      </p:nvGrpSpPr>
      <p:grpSpPr>
        <a:xfrm>
          <a:off x="0" y="0"/>
          <a:ext cx="0" cy="0"/>
          <a:chOff x="0" y="0"/>
          <a:chExt cx="0" cy="0"/>
        </a:xfrm>
      </p:grpSpPr>
      <p:sp>
        <p:nvSpPr>
          <p:cNvPr id="302" name="Google Shape;302;p4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 name="Google Shape;44;p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5" name="Google Shape;45;p6"/>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46" name="Google Shape;46;p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7" name="Google Shape;47;p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8" name="Google Shape;48;p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showMasterSp="0">
  <p:cSld name="1_7 Content A - Basic 2">
    <p:bg>
      <p:bgPr>
        <a:solidFill>
          <a:schemeClr val="dk2"/>
        </a:solidFill>
      </p:bgPr>
    </p:bg>
    <p:spTree>
      <p:nvGrpSpPr>
        <p:cNvPr id="303" name="Shape 303"/>
        <p:cNvGrpSpPr/>
        <p:nvPr/>
      </p:nvGrpSpPr>
      <p:grpSpPr>
        <a:xfrm>
          <a:off x="0" y="0"/>
          <a:ext cx="0" cy="0"/>
          <a:chOff x="0" y="0"/>
          <a:chExt cx="0" cy="0"/>
        </a:xfrm>
      </p:grpSpPr>
      <p:sp>
        <p:nvSpPr>
          <p:cNvPr id="304" name="Google Shape;304;p4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05" name="Google Shape;305;p42"/>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TITLE_1_2_2_1">
    <p:spTree>
      <p:nvGrpSpPr>
        <p:cNvPr id="306" name="Shape 306"/>
        <p:cNvGrpSpPr/>
        <p:nvPr/>
      </p:nvGrpSpPr>
      <p:grpSpPr>
        <a:xfrm>
          <a:off x="0" y="0"/>
          <a:ext cx="0" cy="0"/>
          <a:chOff x="0" y="0"/>
          <a:chExt cx="0" cy="0"/>
        </a:xfrm>
      </p:grpSpPr>
      <p:pic>
        <p:nvPicPr>
          <p:cNvPr id="307" name="Google Shape;307;p43"/>
          <p:cNvPicPr preferRelativeResize="0"/>
          <p:nvPr/>
        </p:nvPicPr>
        <p:blipFill>
          <a:blip r:embed="rId2">
            <a:alphaModFix/>
          </a:blip>
          <a:stretch>
            <a:fillRect/>
          </a:stretch>
        </p:blipFill>
        <p:spPr>
          <a:xfrm>
            <a:off x="460121" y="6400800"/>
            <a:ext cx="829303" cy="231648"/>
          </a:xfrm>
          <a:prstGeom prst="rect">
            <a:avLst/>
          </a:prstGeom>
          <a:noFill/>
          <a:ln>
            <a:noFill/>
          </a:ln>
        </p:spPr>
      </p:pic>
      <p:sp>
        <p:nvSpPr>
          <p:cNvPr id="308" name="Google Shape;308;p43"/>
          <p:cNvSpPr txBox="1"/>
          <p:nvPr>
            <p:ph type="title"/>
          </p:nvPr>
        </p:nvSpPr>
        <p:spPr>
          <a:xfrm>
            <a:off x="460117" y="688800"/>
            <a:ext cx="11274600" cy="457500"/>
          </a:xfrm>
          <a:prstGeom prst="rect">
            <a:avLst/>
          </a:prstGeom>
        </p:spPr>
        <p:txBody>
          <a:bodyPr anchorCtr="0" anchor="b" bIns="0" lIns="0" spcFirstLastPara="1" rIns="0" wrap="square" tIns="0">
            <a:noAutofit/>
          </a:bodyPr>
          <a:lstStyle>
            <a:lvl1pPr lvl="0" rtl="0">
              <a:lnSpc>
                <a:spcPct val="88000"/>
              </a:lnSpc>
              <a:spcBef>
                <a:spcPts val="0"/>
              </a:spcBef>
              <a:spcAft>
                <a:spcPts val="0"/>
              </a:spcAft>
              <a:buNone/>
              <a:defRPr b="1" sz="1000">
                <a:latin typeface="Montserrat"/>
                <a:ea typeface="Montserrat"/>
                <a:cs typeface="Montserrat"/>
                <a:sym typeface="Montserra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309" name="Google Shape;309;p43"/>
          <p:cNvSpPr/>
          <p:nvPr/>
        </p:nvSpPr>
        <p:spPr>
          <a:xfrm>
            <a:off x="459333" y="457200"/>
            <a:ext cx="457200" cy="36600"/>
          </a:xfrm>
          <a:prstGeom prst="rect">
            <a:avLst/>
          </a:prstGeom>
          <a:solidFill>
            <a:srgbClr val="0080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1000"/>
          </a:p>
        </p:txBody>
      </p:sp>
      <p:sp>
        <p:nvSpPr>
          <p:cNvPr id="310" name="Google Shape;310;p43"/>
          <p:cNvSpPr txBox="1"/>
          <p:nvPr>
            <p:ph idx="1" type="subTitle"/>
          </p:nvPr>
        </p:nvSpPr>
        <p:spPr>
          <a:xfrm>
            <a:off x="7123233" y="6169200"/>
            <a:ext cx="4620300" cy="689100"/>
          </a:xfrm>
          <a:prstGeom prst="rect">
            <a:avLst/>
          </a:prstGeom>
        </p:spPr>
        <p:txBody>
          <a:bodyPr anchorCtr="0" anchor="ctr" bIns="60950" lIns="60950" spcFirstLastPara="1" rIns="60950" wrap="square" tIns="60950">
            <a:noAutofit/>
          </a:bodyPr>
          <a:lstStyle>
            <a:lvl1pPr lvl="0" rtl="0">
              <a:spcBef>
                <a:spcPts val="1100"/>
              </a:spcBef>
              <a:spcAft>
                <a:spcPts val="0"/>
              </a:spcAft>
              <a:buNone/>
              <a:defRPr b="0" sz="800">
                <a:solidFill>
                  <a:srgbClr val="1B2329"/>
                </a:solidFill>
              </a:defRPr>
            </a:lvl1pPr>
            <a:lvl2pPr lvl="1" rtl="0">
              <a:spcBef>
                <a:spcPts val="1100"/>
              </a:spcBef>
              <a:spcAft>
                <a:spcPts val="0"/>
              </a:spcAft>
              <a:buNone/>
              <a:defRPr sz="1000">
                <a:solidFill>
                  <a:srgbClr val="1B2329"/>
                </a:solidFill>
              </a:defRPr>
            </a:lvl2pPr>
            <a:lvl3pPr lvl="2" rtl="0">
              <a:spcBef>
                <a:spcPts val="1100"/>
              </a:spcBef>
              <a:spcAft>
                <a:spcPts val="0"/>
              </a:spcAft>
              <a:buNone/>
              <a:defRPr sz="1000">
                <a:solidFill>
                  <a:srgbClr val="1B2329"/>
                </a:solidFill>
              </a:defRPr>
            </a:lvl3pPr>
            <a:lvl4pPr lvl="3" rtl="0">
              <a:spcBef>
                <a:spcPts val="1100"/>
              </a:spcBef>
              <a:spcAft>
                <a:spcPts val="0"/>
              </a:spcAft>
              <a:buNone/>
              <a:defRPr sz="1000">
                <a:solidFill>
                  <a:srgbClr val="1B2329"/>
                </a:solidFill>
              </a:defRPr>
            </a:lvl4pPr>
            <a:lvl5pPr lvl="4" rtl="0">
              <a:spcBef>
                <a:spcPts val="1100"/>
              </a:spcBef>
              <a:spcAft>
                <a:spcPts val="0"/>
              </a:spcAft>
              <a:buNone/>
              <a:defRPr sz="1000">
                <a:solidFill>
                  <a:srgbClr val="1B2329"/>
                </a:solidFill>
              </a:defRPr>
            </a:lvl5pPr>
            <a:lvl6pPr lvl="5" rtl="0">
              <a:spcBef>
                <a:spcPts val="1100"/>
              </a:spcBef>
              <a:spcAft>
                <a:spcPts val="0"/>
              </a:spcAft>
              <a:buNone/>
              <a:defRPr sz="1000">
                <a:solidFill>
                  <a:srgbClr val="1B2329"/>
                </a:solidFill>
              </a:defRPr>
            </a:lvl6pPr>
            <a:lvl7pPr lvl="6" rtl="0">
              <a:spcBef>
                <a:spcPts val="1100"/>
              </a:spcBef>
              <a:spcAft>
                <a:spcPts val="0"/>
              </a:spcAft>
              <a:buNone/>
              <a:defRPr sz="1000">
                <a:solidFill>
                  <a:srgbClr val="1B2329"/>
                </a:solidFill>
              </a:defRPr>
            </a:lvl7pPr>
            <a:lvl8pPr lvl="7" rtl="0">
              <a:spcBef>
                <a:spcPts val="1100"/>
              </a:spcBef>
              <a:spcAft>
                <a:spcPts val="0"/>
              </a:spcAft>
              <a:buNone/>
              <a:defRPr sz="1000">
                <a:solidFill>
                  <a:srgbClr val="1B2329"/>
                </a:solidFill>
              </a:defRPr>
            </a:lvl8pPr>
            <a:lvl9pPr lvl="8" rtl="0">
              <a:spcBef>
                <a:spcPts val="1100"/>
              </a:spcBef>
              <a:spcAft>
                <a:spcPts val="0"/>
              </a:spcAft>
              <a:buNone/>
              <a:defRPr sz="1000">
                <a:solidFill>
                  <a:srgbClr val="1B2329"/>
                </a:solidFill>
              </a:defRPr>
            </a:lvl9pPr>
          </a:lstStyle>
          <a:p/>
        </p:txBody>
      </p:sp>
      <p:cxnSp>
        <p:nvCxnSpPr>
          <p:cNvPr id="311" name="Google Shape;311;p43"/>
          <p:cNvCxnSpPr/>
          <p:nvPr/>
        </p:nvCxnSpPr>
        <p:spPr>
          <a:xfrm>
            <a:off x="460117" y="6169200"/>
            <a:ext cx="11281800" cy="0"/>
          </a:xfrm>
          <a:prstGeom prst="straightConnector1">
            <a:avLst/>
          </a:prstGeom>
          <a:noFill/>
          <a:ln cap="flat" cmpd="sng" w="9525">
            <a:solidFill>
              <a:srgbClr val="DBDBDB"/>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312" name="Shape 312"/>
        <p:cNvGrpSpPr/>
        <p:nvPr/>
      </p:nvGrpSpPr>
      <p:grpSpPr>
        <a:xfrm>
          <a:off x="0" y="0"/>
          <a:ext cx="0" cy="0"/>
          <a:chOff x="0" y="0"/>
          <a:chExt cx="0" cy="0"/>
        </a:xfrm>
      </p:grpSpPr>
      <p:sp>
        <p:nvSpPr>
          <p:cNvPr id="313" name="Google Shape;313;p4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4" name="Google Shape;314;p4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4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22" name="Shape 322"/>
        <p:cNvGrpSpPr/>
        <p:nvPr/>
      </p:nvGrpSpPr>
      <p:grpSpPr>
        <a:xfrm>
          <a:off x="0" y="0"/>
          <a:ext cx="0" cy="0"/>
          <a:chOff x="0" y="0"/>
          <a:chExt cx="0" cy="0"/>
        </a:xfrm>
      </p:grpSpPr>
      <p:sp>
        <p:nvSpPr>
          <p:cNvPr id="323" name="Google Shape;323;p46"/>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24" name="Google Shape;324;p4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25" name="Google Shape;325;p46"/>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326" name="Google Shape;326;p4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27" name="Google Shape;327;p4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28" name="Google Shape;328;p4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29" name="Google Shape;329;p46"/>
          <p:cNvPicPr preferRelativeResize="0"/>
          <p:nvPr/>
        </p:nvPicPr>
        <p:blipFill>
          <a:blip r:embed="rId3">
            <a:alphaModFix/>
          </a:blip>
          <a:stretch>
            <a:fillRect/>
          </a:stretch>
        </p:blipFill>
        <p:spPr>
          <a:xfrm>
            <a:off x="6539594" y="608125"/>
            <a:ext cx="5649581" cy="564031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30" name="Shape 330"/>
        <p:cNvGrpSpPr/>
        <p:nvPr/>
      </p:nvGrpSpPr>
      <p:grpSpPr>
        <a:xfrm>
          <a:off x="0" y="0"/>
          <a:ext cx="0" cy="0"/>
          <a:chOff x="0" y="0"/>
          <a:chExt cx="0" cy="0"/>
        </a:xfrm>
      </p:grpSpPr>
      <p:sp>
        <p:nvSpPr>
          <p:cNvPr id="331" name="Google Shape;331;p47"/>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32" name="Google Shape;332;p4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33" name="Google Shape;333;p47"/>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334" name="Google Shape;334;p47"/>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35" name="Google Shape;335;p47"/>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6" name="Google Shape;336;p4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37" name="Google Shape;337;p47"/>
          <p:cNvPicPr preferRelativeResize="0"/>
          <p:nvPr/>
        </p:nvPicPr>
        <p:blipFill>
          <a:blip r:embed="rId3">
            <a:alphaModFix/>
          </a:blip>
          <a:stretch>
            <a:fillRect/>
          </a:stretch>
        </p:blipFill>
        <p:spPr>
          <a:xfrm>
            <a:off x="6539595" y="608138"/>
            <a:ext cx="5649581" cy="564031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38" name="Shape 338"/>
        <p:cNvGrpSpPr/>
        <p:nvPr/>
      </p:nvGrpSpPr>
      <p:grpSpPr>
        <a:xfrm>
          <a:off x="0" y="0"/>
          <a:ext cx="0" cy="0"/>
          <a:chOff x="0" y="0"/>
          <a:chExt cx="0" cy="0"/>
        </a:xfrm>
      </p:grpSpPr>
      <p:sp>
        <p:nvSpPr>
          <p:cNvPr id="339" name="Google Shape;339;p48"/>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40" name="Google Shape;340;p48"/>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41" name="Google Shape;341;p48"/>
          <p:cNvPicPr preferRelativeResize="0"/>
          <p:nvPr/>
        </p:nvPicPr>
        <p:blipFill rotWithShape="1">
          <a:blip r:embed="rId2">
            <a:alphaModFix/>
          </a:blip>
          <a:srcRect b="0" l="0" r="0" t="0"/>
          <a:stretch/>
        </p:blipFill>
        <p:spPr>
          <a:xfrm>
            <a:off x="761998" y="609599"/>
            <a:ext cx="2557621" cy="405350"/>
          </a:xfrm>
          <a:prstGeom prst="rect">
            <a:avLst/>
          </a:prstGeom>
          <a:noFill/>
          <a:ln>
            <a:noFill/>
          </a:ln>
        </p:spPr>
      </p:pic>
      <p:cxnSp>
        <p:nvCxnSpPr>
          <p:cNvPr id="342" name="Google Shape;342;p48"/>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43" name="Google Shape;343;p48"/>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44" name="Google Shape;344;p4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45" name="Shape 345"/>
        <p:cNvGrpSpPr/>
        <p:nvPr/>
      </p:nvGrpSpPr>
      <p:grpSpPr>
        <a:xfrm>
          <a:off x="0" y="0"/>
          <a:ext cx="0" cy="0"/>
          <a:chOff x="0" y="0"/>
          <a:chExt cx="0" cy="0"/>
        </a:xfrm>
      </p:grpSpPr>
      <p:sp>
        <p:nvSpPr>
          <p:cNvPr id="346" name="Google Shape;346;p49"/>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47" name="Google Shape;347;p4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48" name="Google Shape;348;p49"/>
          <p:cNvPicPr preferRelativeResize="0"/>
          <p:nvPr/>
        </p:nvPicPr>
        <p:blipFill>
          <a:blip r:embed="rId2">
            <a:alphaModFix/>
          </a:blip>
          <a:stretch>
            <a:fillRect/>
          </a:stretch>
        </p:blipFill>
        <p:spPr>
          <a:xfrm>
            <a:off x="762000" y="609606"/>
            <a:ext cx="2557623" cy="406872"/>
          </a:xfrm>
          <a:prstGeom prst="rect">
            <a:avLst/>
          </a:prstGeom>
          <a:noFill/>
          <a:ln>
            <a:noFill/>
          </a:ln>
        </p:spPr>
      </p:pic>
      <p:cxnSp>
        <p:nvCxnSpPr>
          <p:cNvPr id="349" name="Google Shape;349;p49"/>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50" name="Google Shape;350;p49"/>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51" name="Google Shape;351;p4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52" name="Shape 352"/>
        <p:cNvGrpSpPr/>
        <p:nvPr/>
      </p:nvGrpSpPr>
      <p:grpSpPr>
        <a:xfrm>
          <a:off x="0" y="0"/>
          <a:ext cx="0" cy="0"/>
          <a:chOff x="0" y="0"/>
          <a:chExt cx="0" cy="0"/>
        </a:xfrm>
      </p:grpSpPr>
      <p:sp>
        <p:nvSpPr>
          <p:cNvPr id="353" name="Google Shape;353;p5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4" name="Google Shape;354;p5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55" name="Google Shape;355;p5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6" name="Google Shape;356;p5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57" name="Shape 357"/>
        <p:cNvGrpSpPr/>
        <p:nvPr/>
      </p:nvGrpSpPr>
      <p:grpSpPr>
        <a:xfrm>
          <a:off x="0" y="0"/>
          <a:ext cx="0" cy="0"/>
          <a:chOff x="0" y="0"/>
          <a:chExt cx="0" cy="0"/>
        </a:xfrm>
      </p:grpSpPr>
      <p:sp>
        <p:nvSpPr>
          <p:cNvPr id="358" name="Google Shape;358;p5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9" name="Google Shape;359;p5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0" name="Google Shape;360;p5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61" name="Google Shape;361;p5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62" name="Shape 362"/>
        <p:cNvGrpSpPr/>
        <p:nvPr/>
      </p:nvGrpSpPr>
      <p:grpSpPr>
        <a:xfrm>
          <a:off x="0" y="0"/>
          <a:ext cx="0" cy="0"/>
          <a:chOff x="0" y="0"/>
          <a:chExt cx="0" cy="0"/>
        </a:xfrm>
      </p:grpSpPr>
      <p:sp>
        <p:nvSpPr>
          <p:cNvPr id="363" name="Google Shape;363;p5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4" name="Google Shape;364;p5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65" name="Google Shape;365;p52"/>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66" name="Google Shape;366;p52"/>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7" name="Google Shape;367;p52"/>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8" name="Google Shape;368;p52"/>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9" name="Google Shape;369;p52"/>
          <p:cNvSpPr txBox="1"/>
          <p:nvPr>
            <p:ph idx="5" type="subTitle"/>
          </p:nvPr>
        </p:nvSpPr>
        <p:spPr>
          <a:xfrm>
            <a:off x="6935300" y="1970333"/>
            <a:ext cx="44859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70" name="Google Shape;370;p5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9" name="Shape 49"/>
        <p:cNvGrpSpPr/>
        <p:nvPr/>
      </p:nvGrpSpPr>
      <p:grpSpPr>
        <a:xfrm>
          <a:off x="0" y="0"/>
          <a:ext cx="0" cy="0"/>
          <a:chOff x="0" y="0"/>
          <a:chExt cx="0" cy="0"/>
        </a:xfrm>
      </p:grpSpPr>
      <p:sp>
        <p:nvSpPr>
          <p:cNvPr id="50" name="Google Shape;50;p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1" name="Google Shape;51;p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2" name="Google Shape;52;p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3" name="Google Shape;53;p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71" name="Shape 371"/>
        <p:cNvGrpSpPr/>
        <p:nvPr/>
      </p:nvGrpSpPr>
      <p:grpSpPr>
        <a:xfrm>
          <a:off x="0" y="0"/>
          <a:ext cx="0" cy="0"/>
          <a:chOff x="0" y="0"/>
          <a:chExt cx="0" cy="0"/>
        </a:xfrm>
      </p:grpSpPr>
      <p:sp>
        <p:nvSpPr>
          <p:cNvPr id="372" name="Google Shape;372;p5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3" name="Google Shape;373;p53"/>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74" name="Google Shape;374;p5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75" name="Google Shape;375;p53"/>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76" name="Google Shape;376;p53"/>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77" name="Google Shape;377;p53"/>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378" name="Google Shape;378;p53"/>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79" name="Google Shape;379;p5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80" name="Shape 380"/>
        <p:cNvGrpSpPr/>
        <p:nvPr/>
      </p:nvGrpSpPr>
      <p:grpSpPr>
        <a:xfrm>
          <a:off x="0" y="0"/>
          <a:ext cx="0" cy="0"/>
          <a:chOff x="0" y="0"/>
          <a:chExt cx="0" cy="0"/>
        </a:xfrm>
      </p:grpSpPr>
      <p:sp>
        <p:nvSpPr>
          <p:cNvPr id="381" name="Google Shape;381;p5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82" name="Google Shape;382;p5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83" name="Google Shape;383;p54"/>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84" name="Google Shape;384;p54"/>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85" name="Google Shape;385;p54"/>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6" name="Google Shape;386;p54"/>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7" name="Google Shape;387;p54"/>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8" name="Google Shape;388;p54"/>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89" name="Google Shape;389;p54"/>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90" name="Google Shape;390;p54"/>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91" name="Google Shape;391;p5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92" name="Shape 392"/>
        <p:cNvGrpSpPr/>
        <p:nvPr/>
      </p:nvGrpSpPr>
      <p:grpSpPr>
        <a:xfrm>
          <a:off x="0" y="0"/>
          <a:ext cx="0" cy="0"/>
          <a:chOff x="0" y="0"/>
          <a:chExt cx="0" cy="0"/>
        </a:xfrm>
      </p:grpSpPr>
      <p:sp>
        <p:nvSpPr>
          <p:cNvPr id="393" name="Google Shape;393;p5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94" name="Google Shape;394;p55"/>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5" name="Google Shape;395;p5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96" name="Google Shape;396;p55"/>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7" name="Google Shape;397;p55"/>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98" name="Google Shape;398;p55"/>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99" name="Google Shape;399;p55"/>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0" name="Google Shape;400;p55"/>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401" name="Google Shape;401;p55"/>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02" name="Google Shape;402;p55"/>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03" name="Google Shape;403;p5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404" name="Shape 404"/>
        <p:cNvGrpSpPr/>
        <p:nvPr/>
      </p:nvGrpSpPr>
      <p:grpSpPr>
        <a:xfrm>
          <a:off x="0" y="0"/>
          <a:ext cx="0" cy="0"/>
          <a:chOff x="0" y="0"/>
          <a:chExt cx="0" cy="0"/>
        </a:xfrm>
      </p:grpSpPr>
      <p:sp>
        <p:nvSpPr>
          <p:cNvPr id="405" name="Google Shape;405;p56"/>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p56"/>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p56"/>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p5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9" name="Google Shape;409;p56"/>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10" name="Google Shape;410;p56"/>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11" name="Google Shape;411;p56"/>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12" name="Google Shape;412;p56"/>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13" name="Google Shape;413;p56"/>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14" name="Google Shape;414;p56"/>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15" name="Google Shape;415;p56"/>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16" name="Google Shape;416;p5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17" name="Shape 417"/>
        <p:cNvGrpSpPr/>
        <p:nvPr/>
      </p:nvGrpSpPr>
      <p:grpSpPr>
        <a:xfrm>
          <a:off x="0" y="0"/>
          <a:ext cx="0" cy="0"/>
          <a:chOff x="0" y="0"/>
          <a:chExt cx="0" cy="0"/>
        </a:xfrm>
      </p:grpSpPr>
      <p:sp>
        <p:nvSpPr>
          <p:cNvPr id="418" name="Google Shape;418;p5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19" name="Google Shape;419;p57"/>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0" name="Google Shape;420;p57"/>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1" name="Google Shape;421;p57"/>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2" name="Google Shape;422;p57"/>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423" name="Google Shape;423;p5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24" name="Shape 424"/>
        <p:cNvGrpSpPr/>
        <p:nvPr/>
      </p:nvGrpSpPr>
      <p:grpSpPr>
        <a:xfrm>
          <a:off x="0" y="0"/>
          <a:ext cx="0" cy="0"/>
          <a:chOff x="0" y="0"/>
          <a:chExt cx="0" cy="0"/>
        </a:xfrm>
      </p:grpSpPr>
      <p:sp>
        <p:nvSpPr>
          <p:cNvPr id="425" name="Google Shape;425;p5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6" name="Google Shape;426;p58"/>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7" name="Google Shape;427;p58"/>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8" name="Google Shape;428;p58"/>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9" name="Google Shape;429;p58"/>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30" name="Google Shape;430;p5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31" name="Shape 431"/>
        <p:cNvGrpSpPr/>
        <p:nvPr/>
      </p:nvGrpSpPr>
      <p:grpSpPr>
        <a:xfrm>
          <a:off x="0" y="0"/>
          <a:ext cx="0" cy="0"/>
          <a:chOff x="0" y="0"/>
          <a:chExt cx="0" cy="0"/>
        </a:xfrm>
      </p:grpSpPr>
      <p:sp>
        <p:nvSpPr>
          <p:cNvPr id="432" name="Google Shape;432;p59"/>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3" name="Google Shape;433;p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4" name="Google Shape;434;p59"/>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35" name="Google Shape;435;p5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36" name="Google Shape;436;p5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37" name="Shape 437"/>
        <p:cNvGrpSpPr/>
        <p:nvPr/>
      </p:nvGrpSpPr>
      <p:grpSpPr>
        <a:xfrm>
          <a:off x="0" y="0"/>
          <a:ext cx="0" cy="0"/>
          <a:chOff x="0" y="0"/>
          <a:chExt cx="0" cy="0"/>
        </a:xfrm>
      </p:grpSpPr>
      <p:sp>
        <p:nvSpPr>
          <p:cNvPr id="438" name="Google Shape;438;p60"/>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 name="Google Shape;439;p60"/>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 name="Google Shape;440;p60"/>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1" name="Google Shape;441;p60"/>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2" name="Google Shape;442;p6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43" name="Google Shape;443;p6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44" name="Google Shape;444;p60"/>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5" name="Google Shape;445;p60"/>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6" name="Google Shape;446;p60"/>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7" name="Google Shape;447;p60"/>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8" name="Google Shape;448;p6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49" name="Shape 449"/>
        <p:cNvGrpSpPr/>
        <p:nvPr/>
      </p:nvGrpSpPr>
      <p:grpSpPr>
        <a:xfrm>
          <a:off x="0" y="0"/>
          <a:ext cx="0" cy="0"/>
          <a:chOff x="0" y="0"/>
          <a:chExt cx="0" cy="0"/>
        </a:xfrm>
      </p:grpSpPr>
      <p:sp>
        <p:nvSpPr>
          <p:cNvPr id="450" name="Google Shape;450;p6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1" name="Google Shape;451;p6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52" name="Shape 452"/>
        <p:cNvGrpSpPr/>
        <p:nvPr/>
      </p:nvGrpSpPr>
      <p:grpSpPr>
        <a:xfrm>
          <a:off x="0" y="0"/>
          <a:ext cx="0" cy="0"/>
          <a:chOff x="0" y="0"/>
          <a:chExt cx="0" cy="0"/>
        </a:xfrm>
      </p:grpSpPr>
      <p:sp>
        <p:nvSpPr>
          <p:cNvPr id="453" name="Google Shape;453;p6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54" name="Google Shape;454;p62"/>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4" name="Shape 54"/>
        <p:cNvGrpSpPr/>
        <p:nvPr/>
      </p:nvGrpSpPr>
      <p:grpSpPr>
        <a:xfrm>
          <a:off x="0" y="0"/>
          <a:ext cx="0" cy="0"/>
          <a:chOff x="0" y="0"/>
          <a:chExt cx="0" cy="0"/>
        </a:xfrm>
      </p:grpSpPr>
      <p:sp>
        <p:nvSpPr>
          <p:cNvPr id="55" name="Google Shape;55;p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6" name="Google Shape;56;p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7" name="Google Shape;57;p8"/>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8" name="Google Shape;58;p8"/>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9" name="Google Shape;59;p8"/>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0" name="Google Shape;60;p8"/>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1" name="Google Shape;61;p8"/>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2" name="Google Shape;62;p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55" name="Shape 455"/>
        <p:cNvGrpSpPr/>
        <p:nvPr/>
      </p:nvGrpSpPr>
      <p:grpSpPr>
        <a:xfrm>
          <a:off x="0" y="0"/>
          <a:ext cx="0" cy="0"/>
          <a:chOff x="0" y="0"/>
          <a:chExt cx="0" cy="0"/>
        </a:xfrm>
      </p:grpSpPr>
      <p:sp>
        <p:nvSpPr>
          <p:cNvPr id="456" name="Google Shape;456;p63"/>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7" name="Google Shape;457;p6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58" name="Shape 458"/>
        <p:cNvGrpSpPr/>
        <p:nvPr/>
      </p:nvGrpSpPr>
      <p:grpSpPr>
        <a:xfrm>
          <a:off x="0" y="0"/>
          <a:ext cx="0" cy="0"/>
          <a:chOff x="0" y="0"/>
          <a:chExt cx="0" cy="0"/>
        </a:xfrm>
      </p:grpSpPr>
      <p:sp>
        <p:nvSpPr>
          <p:cNvPr id="459" name="Google Shape;459;p64"/>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60" name="Google Shape;460;p6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461" name="Shape 461"/>
        <p:cNvGrpSpPr/>
        <p:nvPr/>
      </p:nvGrpSpPr>
      <p:grpSpPr>
        <a:xfrm>
          <a:off x="0" y="0"/>
          <a:ext cx="0" cy="0"/>
          <a:chOff x="0" y="0"/>
          <a:chExt cx="0" cy="0"/>
        </a:xfrm>
      </p:grpSpPr>
      <p:sp>
        <p:nvSpPr>
          <p:cNvPr id="462" name="Google Shape;462;p65"/>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3" name="Google Shape;463;p6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464" name="Google Shape;464;p65"/>
          <p:cNvPicPr preferRelativeResize="0"/>
          <p:nvPr/>
        </p:nvPicPr>
        <p:blipFill>
          <a:blip r:embed="rId2">
            <a:alphaModFix/>
          </a:blip>
          <a:stretch>
            <a:fillRect/>
          </a:stretch>
        </p:blipFill>
        <p:spPr>
          <a:xfrm>
            <a:off x="10669156" y="6474098"/>
            <a:ext cx="188372" cy="18837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65" name="Shape 465"/>
        <p:cNvGrpSpPr/>
        <p:nvPr/>
      </p:nvGrpSpPr>
      <p:grpSpPr>
        <a:xfrm>
          <a:off x="0" y="0"/>
          <a:ext cx="0" cy="0"/>
          <a:chOff x="0" y="0"/>
          <a:chExt cx="0" cy="0"/>
        </a:xfrm>
      </p:grpSpPr>
      <p:sp>
        <p:nvSpPr>
          <p:cNvPr id="466" name="Google Shape;466;p6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7" name="Google Shape;467;p66"/>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8" name="Google Shape;468;p6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69" name="Google Shape;469;p66"/>
          <p:cNvSpPr/>
          <p:nvPr/>
        </p:nvSpPr>
        <p:spPr>
          <a:xfrm>
            <a:off x="10207767"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0" name="Google Shape;470;p66"/>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1" name="Google Shape;471;p66"/>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2" name="Google Shape;472;p66"/>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3" name="Google Shape;473;p66"/>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4" name="Google Shape;474;p66"/>
          <p:cNvSpPr/>
          <p:nvPr/>
        </p:nvSpPr>
        <p:spPr>
          <a:xfrm>
            <a:off x="8871100"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5" name="Google Shape;475;p66"/>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76" name="Shape 476"/>
        <p:cNvGrpSpPr/>
        <p:nvPr/>
      </p:nvGrpSpPr>
      <p:grpSpPr>
        <a:xfrm>
          <a:off x="0" y="0"/>
          <a:ext cx="0" cy="0"/>
          <a:chOff x="0" y="0"/>
          <a:chExt cx="0" cy="0"/>
        </a:xfrm>
      </p:grpSpPr>
      <p:sp>
        <p:nvSpPr>
          <p:cNvPr id="477" name="Google Shape;477;p67"/>
          <p:cNvSpPr/>
          <p:nvPr/>
        </p:nvSpPr>
        <p:spPr>
          <a:xfrm rot="10800000">
            <a:off x="10362767"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8" name="Google Shape;478;p67"/>
          <p:cNvSpPr/>
          <p:nvPr/>
        </p:nvSpPr>
        <p:spPr>
          <a:xfrm rot="10800000">
            <a:off x="10511567"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79" name="Google Shape;479;p67"/>
          <p:cNvSpPr/>
          <p:nvPr/>
        </p:nvSpPr>
        <p:spPr>
          <a:xfrm rot="10800000">
            <a:off x="10655533"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480" name="Google Shape;480;p67"/>
          <p:cNvCxnSpPr>
            <a:stCxn id="479" idx="2"/>
          </p:cNvCxnSpPr>
          <p:nvPr/>
        </p:nvCxnSpPr>
        <p:spPr>
          <a:xfrm rot="10800000">
            <a:off x="106555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481" name="Google Shape;481;p67"/>
          <p:cNvCxnSpPr>
            <a:stCxn id="477" idx="2"/>
          </p:cNvCxnSpPr>
          <p:nvPr/>
        </p:nvCxnSpPr>
        <p:spPr>
          <a:xfrm rot="10800000">
            <a:off x="103627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482" name="Google Shape;482;p67"/>
          <p:cNvCxnSpPr>
            <a:stCxn id="478" idx="2"/>
          </p:cNvCxnSpPr>
          <p:nvPr/>
        </p:nvCxnSpPr>
        <p:spPr>
          <a:xfrm rot="10800000">
            <a:off x="105115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483" name="Google Shape;483;p67"/>
          <p:cNvCxnSpPr>
            <a:stCxn id="479" idx="0"/>
          </p:cNvCxnSpPr>
          <p:nvPr/>
        </p:nvCxnSpPr>
        <p:spPr>
          <a:xfrm>
            <a:off x="10941583" y="2561733"/>
            <a:ext cx="326100" cy="0"/>
          </a:xfrm>
          <a:prstGeom prst="straightConnector1">
            <a:avLst/>
          </a:prstGeom>
          <a:noFill/>
          <a:ln cap="flat" cmpd="sng" w="9525">
            <a:solidFill>
              <a:schemeClr val="lt2"/>
            </a:solidFill>
            <a:prstDash val="solid"/>
            <a:round/>
            <a:headEnd len="med" w="med" type="none"/>
            <a:tailEnd len="med" w="med" type="none"/>
          </a:ln>
        </p:spPr>
      </p:cxnSp>
      <p:cxnSp>
        <p:nvCxnSpPr>
          <p:cNvPr id="484" name="Google Shape;484;p67"/>
          <p:cNvCxnSpPr>
            <a:stCxn id="478" idx="0"/>
          </p:cNvCxnSpPr>
          <p:nvPr/>
        </p:nvCxnSpPr>
        <p:spPr>
          <a:xfrm>
            <a:off x="1086991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485" name="Google Shape;485;p67"/>
          <p:cNvCxnSpPr>
            <a:stCxn id="477" idx="0"/>
          </p:cNvCxnSpPr>
          <p:nvPr/>
        </p:nvCxnSpPr>
        <p:spPr>
          <a:xfrm>
            <a:off x="10795517" y="2855267"/>
            <a:ext cx="456900" cy="0"/>
          </a:xfrm>
          <a:prstGeom prst="straightConnector1">
            <a:avLst/>
          </a:prstGeom>
          <a:noFill/>
          <a:ln cap="flat" cmpd="sng" w="9525">
            <a:solidFill>
              <a:schemeClr val="lt2"/>
            </a:solidFill>
            <a:prstDash val="solid"/>
            <a:round/>
            <a:headEnd len="med" w="med" type="none"/>
            <a:tailEnd len="med" w="med" type="none"/>
          </a:ln>
        </p:spPr>
      </p:cxnSp>
      <p:sp>
        <p:nvSpPr>
          <p:cNvPr id="486" name="Google Shape;486;p6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87" name="Google Shape;487;p67"/>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8" name="Google Shape;488;p6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89" name="Google Shape;489;p67"/>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 name="Google Shape;490;p67"/>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 name="Google Shape;491;p67"/>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 name="Google Shape;492;p67"/>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 name="Google Shape;493;p67"/>
          <p:cNvSpPr/>
          <p:nvPr/>
        </p:nvSpPr>
        <p:spPr>
          <a:xfrm>
            <a:off x="9726567"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 name="Google Shape;494;p67"/>
          <p:cNvSpPr/>
          <p:nvPr/>
        </p:nvSpPr>
        <p:spPr>
          <a:xfrm>
            <a:off x="8871100"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 name="Google Shape;495;p67"/>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96" name="Shape 496"/>
        <p:cNvGrpSpPr/>
        <p:nvPr/>
      </p:nvGrpSpPr>
      <p:grpSpPr>
        <a:xfrm>
          <a:off x="0" y="0"/>
          <a:ext cx="0" cy="0"/>
          <a:chOff x="0" y="0"/>
          <a:chExt cx="0" cy="0"/>
        </a:xfrm>
      </p:grpSpPr>
      <p:sp>
        <p:nvSpPr>
          <p:cNvPr id="497" name="Google Shape;497;p6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98" name="Google Shape;498;p68"/>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 name="Google Shape;499;p68"/>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 name="Google Shape;500;p6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68"/>
          <p:cNvSpPr/>
          <p:nvPr/>
        </p:nvSpPr>
        <p:spPr>
          <a:xfrm rot="10800000">
            <a:off x="10205083"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 name="Google Shape;502;p68"/>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 name="Google Shape;503;p68"/>
          <p:cNvSpPr/>
          <p:nvPr/>
        </p:nvSpPr>
        <p:spPr>
          <a:xfrm rot="-5400000">
            <a:off x="8289638"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504" name="Google Shape;504;p68"/>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 name="Google Shape;505;p68"/>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p68"/>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p68"/>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08" name="Google Shape;508;p68"/>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09" name="Google Shape;509;p68"/>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10" name="Google Shape;510;p68"/>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11" name="Google Shape;511;p68"/>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12" name="Google Shape;512;p68"/>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13" name="Shape 513"/>
        <p:cNvGrpSpPr/>
        <p:nvPr/>
      </p:nvGrpSpPr>
      <p:grpSpPr>
        <a:xfrm>
          <a:off x="0" y="0"/>
          <a:ext cx="0" cy="0"/>
          <a:chOff x="0" y="0"/>
          <a:chExt cx="0" cy="0"/>
        </a:xfrm>
      </p:grpSpPr>
      <p:sp>
        <p:nvSpPr>
          <p:cNvPr id="514" name="Google Shape;514;p6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15" name="Google Shape;515;p69"/>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 name="Google Shape;516;p6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17" name="Google Shape;517;p69"/>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 name="Google Shape;518;p69"/>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 name="Google Shape;519;p69"/>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69"/>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521" name="Google Shape;521;p69"/>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p69"/>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 name="Google Shape;523;p69"/>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524" name="Shape 524"/>
        <p:cNvGrpSpPr/>
        <p:nvPr/>
      </p:nvGrpSpPr>
      <p:grpSpPr>
        <a:xfrm>
          <a:off x="0" y="0"/>
          <a:ext cx="0" cy="0"/>
          <a:chOff x="0" y="0"/>
          <a:chExt cx="0" cy="0"/>
        </a:xfrm>
      </p:grpSpPr>
      <p:sp>
        <p:nvSpPr>
          <p:cNvPr id="525" name="Google Shape;525;p70"/>
          <p:cNvSpPr/>
          <p:nvPr/>
        </p:nvSpPr>
        <p:spPr>
          <a:xfrm rot="10800000">
            <a:off x="10362767"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26" name="Google Shape;526;p70"/>
          <p:cNvSpPr/>
          <p:nvPr/>
        </p:nvSpPr>
        <p:spPr>
          <a:xfrm rot="10800000">
            <a:off x="10511567"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27" name="Google Shape;527;p70"/>
          <p:cNvSpPr/>
          <p:nvPr/>
        </p:nvSpPr>
        <p:spPr>
          <a:xfrm rot="10800000">
            <a:off x="10655533"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528" name="Google Shape;528;p70"/>
          <p:cNvCxnSpPr>
            <a:stCxn id="527" idx="2"/>
          </p:cNvCxnSpPr>
          <p:nvPr/>
        </p:nvCxnSpPr>
        <p:spPr>
          <a:xfrm rot="10800000">
            <a:off x="106555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70"/>
          <p:cNvCxnSpPr>
            <a:stCxn id="525" idx="2"/>
          </p:cNvCxnSpPr>
          <p:nvPr/>
        </p:nvCxnSpPr>
        <p:spPr>
          <a:xfrm rot="10800000">
            <a:off x="103627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70"/>
          <p:cNvCxnSpPr>
            <a:stCxn id="526" idx="2"/>
          </p:cNvCxnSpPr>
          <p:nvPr/>
        </p:nvCxnSpPr>
        <p:spPr>
          <a:xfrm rot="10800000">
            <a:off x="105115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70"/>
          <p:cNvCxnSpPr>
            <a:stCxn id="527" idx="0"/>
          </p:cNvCxnSpPr>
          <p:nvPr/>
        </p:nvCxnSpPr>
        <p:spPr>
          <a:xfrm>
            <a:off x="10941583" y="2561733"/>
            <a:ext cx="326100" cy="0"/>
          </a:xfrm>
          <a:prstGeom prst="straightConnector1">
            <a:avLst/>
          </a:prstGeom>
          <a:noFill/>
          <a:ln cap="flat" cmpd="sng" w="9525">
            <a:solidFill>
              <a:schemeClr val="dk2"/>
            </a:solidFill>
            <a:prstDash val="solid"/>
            <a:round/>
            <a:headEnd len="med" w="med" type="none"/>
            <a:tailEnd len="med" w="med" type="none"/>
          </a:ln>
        </p:spPr>
      </p:cxnSp>
      <p:cxnSp>
        <p:nvCxnSpPr>
          <p:cNvPr id="532" name="Google Shape;532;p70"/>
          <p:cNvCxnSpPr>
            <a:stCxn id="526" idx="0"/>
          </p:cNvCxnSpPr>
          <p:nvPr/>
        </p:nvCxnSpPr>
        <p:spPr>
          <a:xfrm>
            <a:off x="1086991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p70"/>
          <p:cNvCxnSpPr>
            <a:stCxn id="525" idx="0"/>
          </p:cNvCxnSpPr>
          <p:nvPr/>
        </p:nvCxnSpPr>
        <p:spPr>
          <a:xfrm>
            <a:off x="10795517" y="2855267"/>
            <a:ext cx="456900" cy="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7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35" name="Google Shape;535;p70"/>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p7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37" name="Google Shape;537;p70"/>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8" name="Google Shape;538;p70"/>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9" name="Google Shape;539;p70"/>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0" name="Google Shape;540;p70"/>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1" name="Google Shape;541;p70"/>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p70"/>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3" name="Google Shape;543;p70"/>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44" name="Shape 544"/>
        <p:cNvGrpSpPr/>
        <p:nvPr/>
      </p:nvGrpSpPr>
      <p:grpSpPr>
        <a:xfrm>
          <a:off x="0" y="0"/>
          <a:ext cx="0" cy="0"/>
          <a:chOff x="0" y="0"/>
          <a:chExt cx="0" cy="0"/>
        </a:xfrm>
      </p:grpSpPr>
      <p:sp>
        <p:nvSpPr>
          <p:cNvPr id="545" name="Google Shape;545;p7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46" name="Google Shape;546;p71"/>
          <p:cNvSpPr/>
          <p:nvPr/>
        </p:nvSpPr>
        <p:spPr>
          <a:xfrm>
            <a:off x="10222833"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7" name="Google Shape;547;p71"/>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8" name="Google Shape;548;p7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49" name="Google Shape;549;p71"/>
          <p:cNvSpPr/>
          <p:nvPr/>
        </p:nvSpPr>
        <p:spPr>
          <a:xfrm rot="10800000">
            <a:off x="10205083"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0" name="Google Shape;550;p71"/>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1" name="Google Shape;551;p71"/>
          <p:cNvSpPr/>
          <p:nvPr/>
        </p:nvSpPr>
        <p:spPr>
          <a:xfrm rot="-5400000">
            <a:off x="8289638"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552" name="Google Shape;552;p71"/>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3" name="Google Shape;553;p71"/>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p71"/>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5" name="Google Shape;555;p71"/>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56" name="Google Shape;556;p71"/>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7" name="Google Shape;557;p71"/>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71"/>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9" name="Google Shape;559;p71"/>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60" name="Google Shape;560;p71"/>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61" name="Shape 561"/>
        <p:cNvGrpSpPr/>
        <p:nvPr/>
      </p:nvGrpSpPr>
      <p:grpSpPr>
        <a:xfrm>
          <a:off x="0" y="0"/>
          <a:ext cx="0" cy="0"/>
          <a:chOff x="0" y="0"/>
          <a:chExt cx="0" cy="0"/>
        </a:xfrm>
      </p:grpSpPr>
      <p:pic>
        <p:nvPicPr>
          <p:cNvPr id="562" name="Google Shape;562;p72"/>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563" name="Google Shape;563;p7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3" name="Shape 63"/>
        <p:cNvGrpSpPr/>
        <p:nvPr/>
      </p:nvGrpSpPr>
      <p:grpSpPr>
        <a:xfrm>
          <a:off x="0" y="0"/>
          <a:ext cx="0" cy="0"/>
          <a:chOff x="0" y="0"/>
          <a:chExt cx="0" cy="0"/>
        </a:xfrm>
      </p:grpSpPr>
      <p:sp>
        <p:nvSpPr>
          <p:cNvPr id="64" name="Google Shape;64;p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 name="Google Shape;65;p9"/>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6" name="Google Shape;66;p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7" name="Google Shape;67;p9"/>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 name="Google Shape;68;p9"/>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9" name="Google Shape;69;p9"/>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70" name="Google Shape;70;p9"/>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1" name="Google Shape;71;p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64" name="Shape 564"/>
        <p:cNvGrpSpPr/>
        <p:nvPr/>
      </p:nvGrpSpPr>
      <p:grpSpPr>
        <a:xfrm>
          <a:off x="0" y="0"/>
          <a:ext cx="0" cy="0"/>
          <a:chOff x="0" y="0"/>
          <a:chExt cx="0" cy="0"/>
        </a:xfrm>
      </p:grpSpPr>
      <p:pic>
        <p:nvPicPr>
          <p:cNvPr id="565" name="Google Shape;565;p73"/>
          <p:cNvPicPr preferRelativeResize="0"/>
          <p:nvPr/>
        </p:nvPicPr>
        <p:blipFill>
          <a:blip r:embed="rId2">
            <a:alphaModFix/>
          </a:blip>
          <a:stretch>
            <a:fillRect/>
          </a:stretch>
        </p:blipFill>
        <p:spPr>
          <a:xfrm>
            <a:off x="3021951" y="2819748"/>
            <a:ext cx="6145029" cy="977545"/>
          </a:xfrm>
          <a:prstGeom prst="rect">
            <a:avLst/>
          </a:prstGeom>
          <a:noFill/>
          <a:ln>
            <a:noFill/>
          </a:ln>
        </p:spPr>
      </p:pic>
      <p:sp>
        <p:nvSpPr>
          <p:cNvPr id="566" name="Google Shape;566;p7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7" name="Shape 567"/>
        <p:cNvGrpSpPr/>
        <p:nvPr/>
      </p:nvGrpSpPr>
      <p:grpSpPr>
        <a:xfrm>
          <a:off x="0" y="0"/>
          <a:ext cx="0" cy="0"/>
          <a:chOff x="0" y="0"/>
          <a:chExt cx="0" cy="0"/>
        </a:xfrm>
      </p:grpSpPr>
      <p:sp>
        <p:nvSpPr>
          <p:cNvPr id="568" name="Google Shape;568;p74"/>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69" name="Google Shape;569;p74"/>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570" name="Google Shape;570;p74"/>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571" name="Shape 571"/>
        <p:cNvGrpSpPr/>
        <p:nvPr/>
      </p:nvGrpSpPr>
      <p:grpSpPr>
        <a:xfrm>
          <a:off x="0" y="0"/>
          <a:ext cx="0" cy="0"/>
          <a:chOff x="0" y="0"/>
          <a:chExt cx="0" cy="0"/>
        </a:xfrm>
      </p:grpSpPr>
      <p:sp>
        <p:nvSpPr>
          <p:cNvPr id="572" name="Google Shape;572;p7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573" name="Google Shape;573;p75"/>
          <p:cNvCxnSpPr/>
          <p:nvPr/>
        </p:nvCxnSpPr>
        <p:spPr>
          <a:xfrm>
            <a:off x="5968778"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574" name="Google Shape;574;p75"/>
          <p:cNvSpPr txBox="1"/>
          <p:nvPr>
            <p:ph idx="1" type="body"/>
          </p:nvPr>
        </p:nvSpPr>
        <p:spPr>
          <a:xfrm>
            <a:off x="460864" y="2280402"/>
            <a:ext cx="5398500" cy="3896700"/>
          </a:xfrm>
          <a:prstGeom prst="rect">
            <a:avLst/>
          </a:prstGeom>
          <a:noFill/>
          <a:ln>
            <a:noFill/>
          </a:ln>
        </p:spPr>
        <p:txBody>
          <a:bodyPr anchorCtr="0" anchor="t" bIns="45700" lIns="0" spcFirstLastPara="1" rIns="0" wrap="square" tIns="45700">
            <a:noAutofit/>
          </a:bodyPr>
          <a:lstStyle>
            <a:lvl1pPr indent="-381000" lvl="0" marL="457200" rtl="0" algn="l">
              <a:lnSpc>
                <a:spcPct val="90000"/>
              </a:lnSpc>
              <a:spcBef>
                <a:spcPts val="0"/>
              </a:spcBef>
              <a:spcAft>
                <a:spcPts val="0"/>
              </a:spcAft>
              <a:buSzPts val="2400"/>
              <a:buFont typeface="Barlow"/>
              <a:buChar char="•"/>
              <a:defRPr sz="2400"/>
            </a:lvl1pPr>
            <a:lvl2pPr indent="-355600" lvl="1" marL="914400" rtl="0" algn="l">
              <a:lnSpc>
                <a:spcPct val="90000"/>
              </a:lnSpc>
              <a:spcBef>
                <a:spcPts val="500"/>
              </a:spcBef>
              <a:spcAft>
                <a:spcPts val="0"/>
              </a:spcAft>
              <a:buSzPts val="2000"/>
              <a:buChar char="•"/>
              <a:defRPr sz="2000"/>
            </a:lvl2pPr>
            <a:lvl3pPr indent="-349250" lvl="2" marL="1371600" rtl="0" algn="l">
              <a:lnSpc>
                <a:spcPct val="90000"/>
              </a:lnSpc>
              <a:spcBef>
                <a:spcPts val="500"/>
              </a:spcBef>
              <a:spcAft>
                <a:spcPts val="0"/>
              </a:spcAft>
              <a:buSzPts val="1900"/>
              <a:buChar char="•"/>
              <a:defRPr sz="1900"/>
            </a:lvl3pPr>
            <a:lvl4pPr indent="-330200" lvl="3" marL="1828800" rtl="0" algn="l">
              <a:lnSpc>
                <a:spcPct val="90000"/>
              </a:lnSpc>
              <a:spcBef>
                <a:spcPts val="500"/>
              </a:spcBef>
              <a:spcAft>
                <a:spcPts val="0"/>
              </a:spcAft>
              <a:buSzPts val="1600"/>
              <a:buChar char="•"/>
              <a:defRPr sz="1600"/>
            </a:lvl4pPr>
            <a:lvl5pPr indent="-330200" lvl="4" marL="2286000" rtl="0" algn="l">
              <a:lnSpc>
                <a:spcPct val="90000"/>
              </a:lnSpc>
              <a:spcBef>
                <a:spcPts val="500"/>
              </a:spcBef>
              <a:spcAft>
                <a:spcPts val="0"/>
              </a:spcAft>
              <a:buSzPts val="1600"/>
              <a:buChar char="•"/>
              <a:defRPr sz="1600"/>
            </a:lvl5pPr>
            <a:lvl6pPr indent="-330200" lvl="5" marL="2743200" rtl="0" algn="l">
              <a:lnSpc>
                <a:spcPct val="90000"/>
              </a:lnSpc>
              <a:spcBef>
                <a:spcPts val="500"/>
              </a:spcBef>
              <a:spcAft>
                <a:spcPts val="0"/>
              </a:spcAft>
              <a:buSzPts val="1600"/>
              <a:buChar char="•"/>
              <a:defRPr sz="1600"/>
            </a:lvl6pPr>
            <a:lvl7pPr indent="-330200" lvl="6" marL="3200400" rtl="0" algn="l">
              <a:lnSpc>
                <a:spcPct val="90000"/>
              </a:lnSpc>
              <a:spcBef>
                <a:spcPts val="500"/>
              </a:spcBef>
              <a:spcAft>
                <a:spcPts val="0"/>
              </a:spcAft>
              <a:buSzPts val="1600"/>
              <a:buChar char="•"/>
              <a:defRPr sz="1600"/>
            </a:lvl7pPr>
            <a:lvl8pPr indent="-330200" lvl="7" marL="3657600" rtl="0" algn="l">
              <a:lnSpc>
                <a:spcPct val="90000"/>
              </a:lnSpc>
              <a:spcBef>
                <a:spcPts val="500"/>
              </a:spcBef>
              <a:spcAft>
                <a:spcPts val="0"/>
              </a:spcAft>
              <a:buSzPts val="1600"/>
              <a:buChar char="•"/>
              <a:defRPr sz="1600"/>
            </a:lvl8pPr>
            <a:lvl9pPr indent="-330200" lvl="8" marL="4114800" rtl="0" algn="l">
              <a:lnSpc>
                <a:spcPct val="90000"/>
              </a:lnSpc>
              <a:spcBef>
                <a:spcPts val="500"/>
              </a:spcBef>
              <a:spcAft>
                <a:spcPts val="0"/>
              </a:spcAft>
              <a:buSzPts val="1600"/>
              <a:buChar char="•"/>
              <a:defRPr sz="1600"/>
            </a:lvl9pPr>
          </a:lstStyle>
          <a:p/>
        </p:txBody>
      </p:sp>
      <p:sp>
        <p:nvSpPr>
          <p:cNvPr id="575" name="Google Shape;575;p75"/>
          <p:cNvSpPr txBox="1"/>
          <p:nvPr>
            <p:ph idx="2" type="subTitle"/>
          </p:nvPr>
        </p:nvSpPr>
        <p:spPr>
          <a:xfrm>
            <a:off x="460860" y="1681000"/>
            <a:ext cx="5364900" cy="408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
        <p:nvSpPr>
          <p:cNvPr id="576" name="Google Shape;576;p75"/>
          <p:cNvSpPr txBox="1"/>
          <p:nvPr>
            <p:ph idx="3" type="body"/>
          </p:nvPr>
        </p:nvSpPr>
        <p:spPr>
          <a:xfrm>
            <a:off x="6319673" y="2280402"/>
            <a:ext cx="5398500" cy="3896700"/>
          </a:xfrm>
          <a:prstGeom prst="rect">
            <a:avLst/>
          </a:prstGeom>
          <a:noFill/>
          <a:ln>
            <a:noFill/>
          </a:ln>
        </p:spPr>
        <p:txBody>
          <a:bodyPr anchorCtr="0" anchor="t" bIns="45700" lIns="0" spcFirstLastPara="1" rIns="0" wrap="square" tIns="45700">
            <a:noAutofit/>
          </a:bodyPr>
          <a:lstStyle>
            <a:lvl1pPr indent="-381000" lvl="0" marL="457200" rtl="0" algn="l">
              <a:lnSpc>
                <a:spcPct val="90000"/>
              </a:lnSpc>
              <a:spcBef>
                <a:spcPts val="0"/>
              </a:spcBef>
              <a:spcAft>
                <a:spcPts val="0"/>
              </a:spcAft>
              <a:buSzPts val="2400"/>
              <a:buFont typeface="Barlow"/>
              <a:buChar char="•"/>
              <a:defRPr sz="2400"/>
            </a:lvl1pPr>
            <a:lvl2pPr indent="-349250" lvl="1" marL="914400" rtl="0" algn="l">
              <a:lnSpc>
                <a:spcPct val="90000"/>
              </a:lnSpc>
              <a:spcBef>
                <a:spcPts val="500"/>
              </a:spcBef>
              <a:spcAft>
                <a:spcPts val="0"/>
              </a:spcAft>
              <a:buSzPts val="1900"/>
              <a:buChar char="•"/>
              <a:defRPr sz="2000"/>
            </a:lvl2pPr>
            <a:lvl3pPr indent="-349250" lvl="2" marL="1371600" rtl="0" algn="l">
              <a:lnSpc>
                <a:spcPct val="90000"/>
              </a:lnSpc>
              <a:spcBef>
                <a:spcPts val="500"/>
              </a:spcBef>
              <a:spcAft>
                <a:spcPts val="0"/>
              </a:spcAft>
              <a:buSzPts val="1900"/>
              <a:buChar char="•"/>
              <a:defRPr sz="1900"/>
            </a:lvl3pPr>
            <a:lvl4pPr indent="-330200" lvl="3" marL="1828800" rtl="0" algn="l">
              <a:lnSpc>
                <a:spcPct val="90000"/>
              </a:lnSpc>
              <a:spcBef>
                <a:spcPts val="500"/>
              </a:spcBef>
              <a:spcAft>
                <a:spcPts val="0"/>
              </a:spcAft>
              <a:buSzPts val="1600"/>
              <a:buChar char="•"/>
              <a:defRPr sz="1600"/>
            </a:lvl4pPr>
            <a:lvl5pPr indent="-330200" lvl="4" marL="2286000" rtl="0" algn="l">
              <a:lnSpc>
                <a:spcPct val="90000"/>
              </a:lnSpc>
              <a:spcBef>
                <a:spcPts val="500"/>
              </a:spcBef>
              <a:spcAft>
                <a:spcPts val="0"/>
              </a:spcAft>
              <a:buSzPts val="1600"/>
              <a:buChar char="•"/>
              <a:defRPr sz="1600"/>
            </a:lvl5pPr>
            <a:lvl6pPr indent="-330200" lvl="5" marL="2743200" rtl="0" algn="l">
              <a:lnSpc>
                <a:spcPct val="90000"/>
              </a:lnSpc>
              <a:spcBef>
                <a:spcPts val="500"/>
              </a:spcBef>
              <a:spcAft>
                <a:spcPts val="0"/>
              </a:spcAft>
              <a:buSzPts val="1600"/>
              <a:buChar char="•"/>
              <a:defRPr sz="1600"/>
            </a:lvl6pPr>
            <a:lvl7pPr indent="-330200" lvl="6" marL="3200400" rtl="0" algn="l">
              <a:lnSpc>
                <a:spcPct val="90000"/>
              </a:lnSpc>
              <a:spcBef>
                <a:spcPts val="500"/>
              </a:spcBef>
              <a:spcAft>
                <a:spcPts val="0"/>
              </a:spcAft>
              <a:buSzPts val="1600"/>
              <a:buChar char="•"/>
              <a:defRPr sz="1600"/>
            </a:lvl7pPr>
            <a:lvl8pPr indent="-330200" lvl="7" marL="3657600" rtl="0" algn="l">
              <a:lnSpc>
                <a:spcPct val="90000"/>
              </a:lnSpc>
              <a:spcBef>
                <a:spcPts val="500"/>
              </a:spcBef>
              <a:spcAft>
                <a:spcPts val="0"/>
              </a:spcAft>
              <a:buSzPts val="1600"/>
              <a:buChar char="•"/>
              <a:defRPr sz="1600"/>
            </a:lvl8pPr>
            <a:lvl9pPr indent="-330200" lvl="8" marL="4114800" rtl="0" algn="l">
              <a:lnSpc>
                <a:spcPct val="90000"/>
              </a:lnSpc>
              <a:spcBef>
                <a:spcPts val="500"/>
              </a:spcBef>
              <a:spcAft>
                <a:spcPts val="0"/>
              </a:spcAft>
              <a:buSzPts val="1600"/>
              <a:buChar char="•"/>
              <a:defRPr sz="1600"/>
            </a:lvl9pPr>
          </a:lstStyle>
          <a:p/>
        </p:txBody>
      </p:sp>
      <p:sp>
        <p:nvSpPr>
          <p:cNvPr id="577" name="Google Shape;577;p75"/>
          <p:cNvSpPr txBox="1"/>
          <p:nvPr>
            <p:ph idx="4" type="subTitle"/>
          </p:nvPr>
        </p:nvSpPr>
        <p:spPr>
          <a:xfrm>
            <a:off x="6319669" y="1681000"/>
            <a:ext cx="5364900" cy="408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578" name="Shape 578"/>
        <p:cNvGrpSpPr/>
        <p:nvPr/>
      </p:nvGrpSpPr>
      <p:grpSpPr>
        <a:xfrm>
          <a:off x="0" y="0"/>
          <a:ext cx="0" cy="0"/>
          <a:chOff x="0" y="0"/>
          <a:chExt cx="0" cy="0"/>
        </a:xfrm>
      </p:grpSpPr>
      <p:sp>
        <p:nvSpPr>
          <p:cNvPr id="579" name="Google Shape;579;p7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80" name="Google Shape;580;p76"/>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1" name="Shape 581"/>
        <p:cNvGrpSpPr/>
        <p:nvPr/>
      </p:nvGrpSpPr>
      <p:grpSpPr>
        <a:xfrm>
          <a:off x="0" y="0"/>
          <a:ext cx="0" cy="0"/>
          <a:chOff x="0" y="0"/>
          <a:chExt cx="0" cy="0"/>
        </a:xfrm>
      </p:grpSpPr>
      <p:sp>
        <p:nvSpPr>
          <p:cNvPr id="582" name="Google Shape;582;p7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589" name="Shape 589"/>
        <p:cNvGrpSpPr/>
        <p:nvPr/>
      </p:nvGrpSpPr>
      <p:grpSpPr>
        <a:xfrm>
          <a:off x="0" y="0"/>
          <a:ext cx="0" cy="0"/>
          <a:chOff x="0" y="0"/>
          <a:chExt cx="0" cy="0"/>
        </a:xfrm>
      </p:grpSpPr>
      <p:sp>
        <p:nvSpPr>
          <p:cNvPr id="590" name="Google Shape;590;p79"/>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91" name="Google Shape;591;p79"/>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92" name="Google Shape;592;p79"/>
          <p:cNvPicPr preferRelativeResize="0"/>
          <p:nvPr/>
        </p:nvPicPr>
        <p:blipFill rotWithShape="1">
          <a:blip r:embed="rId2">
            <a:alphaModFix/>
          </a:blip>
          <a:srcRect b="0" l="0" r="0" t="0"/>
          <a:stretch/>
        </p:blipFill>
        <p:spPr>
          <a:xfrm>
            <a:off x="762008" y="609606"/>
            <a:ext cx="2558265" cy="406974"/>
          </a:xfrm>
          <a:prstGeom prst="rect">
            <a:avLst/>
          </a:prstGeom>
          <a:noFill/>
          <a:ln>
            <a:noFill/>
          </a:ln>
        </p:spPr>
      </p:pic>
      <p:cxnSp>
        <p:nvCxnSpPr>
          <p:cNvPr id="593" name="Google Shape;593;p79"/>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594" name="Google Shape;594;p79"/>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95" name="Google Shape;595;p7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596" name="Google Shape;596;p79"/>
          <p:cNvPicPr preferRelativeResize="0"/>
          <p:nvPr/>
        </p:nvPicPr>
        <p:blipFill rotWithShape="1">
          <a:blip r:embed="rId3">
            <a:alphaModFix/>
          </a:blip>
          <a:srcRect b="0" l="0" r="0" t="0"/>
          <a:stretch/>
        </p:blipFill>
        <p:spPr>
          <a:xfrm>
            <a:off x="6539662" y="608138"/>
            <a:ext cx="5650996" cy="5641729"/>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597" name="Shape 597"/>
        <p:cNvGrpSpPr/>
        <p:nvPr/>
      </p:nvGrpSpPr>
      <p:grpSpPr>
        <a:xfrm>
          <a:off x="0" y="0"/>
          <a:ext cx="0" cy="0"/>
          <a:chOff x="0" y="0"/>
          <a:chExt cx="0" cy="0"/>
        </a:xfrm>
      </p:grpSpPr>
      <p:sp>
        <p:nvSpPr>
          <p:cNvPr id="598" name="Google Shape;598;p8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99" name="Google Shape;599;p80"/>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00" name="Google Shape;600;p80"/>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01" name="Google Shape;601;p8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602" name="Shape 602"/>
        <p:cNvGrpSpPr/>
        <p:nvPr/>
      </p:nvGrpSpPr>
      <p:grpSpPr>
        <a:xfrm>
          <a:off x="0" y="0"/>
          <a:ext cx="0" cy="0"/>
          <a:chOff x="0" y="0"/>
          <a:chExt cx="0" cy="0"/>
        </a:xfrm>
      </p:grpSpPr>
      <p:sp>
        <p:nvSpPr>
          <p:cNvPr id="603" name="Google Shape;603;p81"/>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04" name="Google Shape;604;p81"/>
          <p:cNvSpPr/>
          <p:nvPr/>
        </p:nvSpPr>
        <p:spPr>
          <a:xfrm>
            <a:off x="1122838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5" name="Google Shape;605;p8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06" name="Google Shape;606;p81"/>
          <p:cNvSpPr/>
          <p:nvPr/>
        </p:nvSpPr>
        <p:spPr>
          <a:xfrm>
            <a:off x="10207871"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7" name="Google Shape;607;p81"/>
          <p:cNvSpPr/>
          <p:nvPr/>
        </p:nvSpPr>
        <p:spPr>
          <a:xfrm rot="10800000">
            <a:off x="10207891"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8" name="Google Shape;608;p81"/>
          <p:cNvSpPr/>
          <p:nvPr/>
        </p:nvSpPr>
        <p:spPr>
          <a:xfrm>
            <a:off x="11228382"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9" name="Google Shape;609;p81"/>
          <p:cNvSpPr/>
          <p:nvPr/>
        </p:nvSpPr>
        <p:spPr>
          <a:xfrm rot="-5400000">
            <a:off x="11219882"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610" name="Google Shape;610;p81"/>
          <p:cNvSpPr/>
          <p:nvPr/>
        </p:nvSpPr>
        <p:spPr>
          <a:xfrm>
            <a:off x="8241984"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11" name="Google Shape;611;p81"/>
          <p:cNvSpPr/>
          <p:nvPr/>
        </p:nvSpPr>
        <p:spPr>
          <a:xfrm>
            <a:off x="8871191"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12" name="Google Shape;612;p81"/>
          <p:cNvSpPr/>
          <p:nvPr/>
        </p:nvSpPr>
        <p:spPr>
          <a:xfrm>
            <a:off x="9971336"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613" name="Shape 613"/>
        <p:cNvGrpSpPr/>
        <p:nvPr/>
      </p:nvGrpSpPr>
      <p:grpSpPr>
        <a:xfrm>
          <a:off x="0" y="0"/>
          <a:ext cx="0" cy="0"/>
          <a:chOff x="0" y="0"/>
          <a:chExt cx="0" cy="0"/>
        </a:xfrm>
      </p:grpSpPr>
      <p:sp>
        <p:nvSpPr>
          <p:cNvPr id="614" name="Google Shape;614;p82"/>
          <p:cNvSpPr/>
          <p:nvPr/>
        </p:nvSpPr>
        <p:spPr>
          <a:xfrm>
            <a:off x="7982082"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15" name="Google Shape;615;p82"/>
          <p:cNvSpPr/>
          <p:nvPr/>
        </p:nvSpPr>
        <p:spPr>
          <a:xfrm>
            <a:off x="4295778"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16" name="Google Shape;616;p82"/>
          <p:cNvSpPr/>
          <p:nvPr/>
        </p:nvSpPr>
        <p:spPr>
          <a:xfrm>
            <a:off x="609606"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17" name="Google Shape;617;p8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18" name="Google Shape;618;p82"/>
          <p:cNvSpPr txBox="1"/>
          <p:nvPr>
            <p:ph idx="1" type="body"/>
          </p:nvPr>
        </p:nvSpPr>
        <p:spPr>
          <a:xfrm>
            <a:off x="762007"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19" name="Google Shape;619;p82"/>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20" name="Google Shape;620;p82"/>
          <p:cNvSpPr txBox="1"/>
          <p:nvPr>
            <p:ph idx="3" type="body"/>
          </p:nvPr>
        </p:nvSpPr>
        <p:spPr>
          <a:xfrm>
            <a:off x="4483646"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21" name="Google Shape;621;p82"/>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22" name="Google Shape;622;p82"/>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23" name="Google Shape;623;p82"/>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24" name="Google Shape;624;p82"/>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25" name="Google Shape;625;p8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626" name="Shape 626"/>
        <p:cNvGrpSpPr/>
        <p:nvPr/>
      </p:nvGrpSpPr>
      <p:grpSpPr>
        <a:xfrm>
          <a:off x="0" y="0"/>
          <a:ext cx="0" cy="0"/>
          <a:chOff x="0" y="0"/>
          <a:chExt cx="0" cy="0"/>
        </a:xfrm>
      </p:grpSpPr>
      <p:sp>
        <p:nvSpPr>
          <p:cNvPr id="627" name="Google Shape;627;p83"/>
          <p:cNvSpPr/>
          <p:nvPr/>
        </p:nvSpPr>
        <p:spPr>
          <a:xfrm rot="10800000">
            <a:off x="10362882"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8" name="Google Shape;628;p83"/>
          <p:cNvSpPr/>
          <p:nvPr/>
        </p:nvSpPr>
        <p:spPr>
          <a:xfrm rot="10800000">
            <a:off x="10511682"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9" name="Google Shape;629;p83"/>
          <p:cNvSpPr/>
          <p:nvPr/>
        </p:nvSpPr>
        <p:spPr>
          <a:xfrm rot="10800000">
            <a:off x="10655649"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630" name="Google Shape;630;p83"/>
          <p:cNvCxnSpPr>
            <a:stCxn id="629" idx="2"/>
          </p:cNvCxnSpPr>
          <p:nvPr/>
        </p:nvCxnSpPr>
        <p:spPr>
          <a:xfrm rot="10800000">
            <a:off x="106556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631" name="Google Shape;631;p83"/>
          <p:cNvCxnSpPr>
            <a:stCxn id="627" idx="2"/>
          </p:cNvCxnSpPr>
          <p:nvPr/>
        </p:nvCxnSpPr>
        <p:spPr>
          <a:xfrm rot="10800000">
            <a:off x="10362882"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632" name="Google Shape;632;p83"/>
          <p:cNvCxnSpPr>
            <a:stCxn id="628" idx="2"/>
          </p:cNvCxnSpPr>
          <p:nvPr/>
        </p:nvCxnSpPr>
        <p:spPr>
          <a:xfrm rot="10800000">
            <a:off x="10511682"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633" name="Google Shape;633;p83"/>
          <p:cNvCxnSpPr>
            <a:stCxn id="629" idx="0"/>
          </p:cNvCxnSpPr>
          <p:nvPr/>
        </p:nvCxnSpPr>
        <p:spPr>
          <a:xfrm>
            <a:off x="10941699"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634" name="Google Shape;634;p83"/>
          <p:cNvCxnSpPr>
            <a:stCxn id="628" idx="0"/>
          </p:cNvCxnSpPr>
          <p:nvPr/>
        </p:nvCxnSpPr>
        <p:spPr>
          <a:xfrm>
            <a:off x="10870032"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635" name="Google Shape;635;p83"/>
          <p:cNvCxnSpPr>
            <a:stCxn id="627" idx="0"/>
          </p:cNvCxnSpPr>
          <p:nvPr/>
        </p:nvCxnSpPr>
        <p:spPr>
          <a:xfrm>
            <a:off x="10795632" y="2855267"/>
            <a:ext cx="456900" cy="0"/>
          </a:xfrm>
          <a:prstGeom prst="straightConnector1">
            <a:avLst/>
          </a:prstGeom>
          <a:noFill/>
          <a:ln cap="flat" cmpd="sng" w="9525">
            <a:solidFill>
              <a:schemeClr val="dk2"/>
            </a:solidFill>
            <a:prstDash val="solid"/>
            <a:round/>
            <a:headEnd len="sm" w="sm" type="none"/>
            <a:tailEnd len="sm" w="sm" type="none"/>
          </a:ln>
        </p:spPr>
      </p:cxnSp>
      <p:sp>
        <p:nvSpPr>
          <p:cNvPr id="636" name="Google Shape;636;p83"/>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37" name="Google Shape;637;p83"/>
          <p:cNvSpPr/>
          <p:nvPr/>
        </p:nvSpPr>
        <p:spPr>
          <a:xfrm>
            <a:off x="1025277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38" name="Google Shape;638;p8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39" name="Google Shape;639;p83"/>
          <p:cNvSpPr/>
          <p:nvPr/>
        </p:nvSpPr>
        <p:spPr>
          <a:xfrm>
            <a:off x="10207871"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0" name="Google Shape;640;p83"/>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1" name="Google Shape;641;p83"/>
          <p:cNvSpPr/>
          <p:nvPr/>
        </p:nvSpPr>
        <p:spPr>
          <a:xfrm>
            <a:off x="11228382"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2" name="Google Shape;642;p83"/>
          <p:cNvSpPr/>
          <p:nvPr/>
        </p:nvSpPr>
        <p:spPr>
          <a:xfrm rot="-5400000">
            <a:off x="11219882"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3" name="Google Shape;643;p83"/>
          <p:cNvSpPr/>
          <p:nvPr/>
        </p:nvSpPr>
        <p:spPr>
          <a:xfrm>
            <a:off x="9726666"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4" name="Google Shape;644;p83"/>
          <p:cNvSpPr/>
          <p:nvPr/>
        </p:nvSpPr>
        <p:spPr>
          <a:xfrm>
            <a:off x="8871191"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5" name="Google Shape;645;p83"/>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72" name="Shape 72"/>
        <p:cNvGrpSpPr/>
        <p:nvPr/>
      </p:nvGrpSpPr>
      <p:grpSpPr>
        <a:xfrm>
          <a:off x="0" y="0"/>
          <a:ext cx="0" cy="0"/>
          <a:chOff x="0" y="0"/>
          <a:chExt cx="0" cy="0"/>
        </a:xfrm>
      </p:grpSpPr>
      <p:sp>
        <p:nvSpPr>
          <p:cNvPr id="73" name="Google Shape;73;p1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4" name="Google Shape;74;p1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5" name="Google Shape;75;p10"/>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6" name="Google Shape;76;p10"/>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7" name="Google Shape;77;p10"/>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8" name="Google Shape;78;p10"/>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9" name="Google Shape;79;p10"/>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0" name="Google Shape;80;p10"/>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1" name="Google Shape;81;p10"/>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2" name="Google Shape;82;p10"/>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3" name="Google Shape;83;p1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646" name="Shape 646"/>
        <p:cNvGrpSpPr/>
        <p:nvPr/>
      </p:nvGrpSpPr>
      <p:grpSpPr>
        <a:xfrm>
          <a:off x="0" y="0"/>
          <a:ext cx="0" cy="0"/>
          <a:chOff x="0" y="0"/>
          <a:chExt cx="0" cy="0"/>
        </a:xfrm>
      </p:grpSpPr>
      <p:sp>
        <p:nvSpPr>
          <p:cNvPr id="647" name="Google Shape;647;p84"/>
          <p:cNvSpPr/>
          <p:nvPr/>
        </p:nvSpPr>
        <p:spPr>
          <a:xfrm rot="10800000">
            <a:off x="10362882"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8" name="Google Shape;648;p84"/>
          <p:cNvSpPr/>
          <p:nvPr/>
        </p:nvSpPr>
        <p:spPr>
          <a:xfrm rot="10800000">
            <a:off x="10511682"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9" name="Google Shape;649;p84"/>
          <p:cNvSpPr/>
          <p:nvPr/>
        </p:nvSpPr>
        <p:spPr>
          <a:xfrm rot="10800000">
            <a:off x="10655649"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650" name="Google Shape;650;p84"/>
          <p:cNvCxnSpPr>
            <a:stCxn id="649" idx="2"/>
          </p:cNvCxnSpPr>
          <p:nvPr/>
        </p:nvCxnSpPr>
        <p:spPr>
          <a:xfrm rot="10800000">
            <a:off x="10655649"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651" name="Google Shape;651;p84"/>
          <p:cNvCxnSpPr>
            <a:stCxn id="647" idx="2"/>
          </p:cNvCxnSpPr>
          <p:nvPr/>
        </p:nvCxnSpPr>
        <p:spPr>
          <a:xfrm rot="10800000">
            <a:off x="10362882"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652" name="Google Shape;652;p84"/>
          <p:cNvCxnSpPr>
            <a:stCxn id="648" idx="2"/>
          </p:cNvCxnSpPr>
          <p:nvPr/>
        </p:nvCxnSpPr>
        <p:spPr>
          <a:xfrm rot="10800000">
            <a:off x="10511682"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653" name="Google Shape;653;p84"/>
          <p:cNvCxnSpPr>
            <a:stCxn id="649" idx="0"/>
          </p:cNvCxnSpPr>
          <p:nvPr/>
        </p:nvCxnSpPr>
        <p:spPr>
          <a:xfrm>
            <a:off x="10941699" y="2561733"/>
            <a:ext cx="326100" cy="0"/>
          </a:xfrm>
          <a:prstGeom prst="straightConnector1">
            <a:avLst/>
          </a:prstGeom>
          <a:noFill/>
          <a:ln cap="flat" cmpd="sng" w="9525">
            <a:solidFill>
              <a:schemeClr val="lt2"/>
            </a:solidFill>
            <a:prstDash val="solid"/>
            <a:round/>
            <a:headEnd len="sm" w="sm" type="none"/>
            <a:tailEnd len="sm" w="sm" type="none"/>
          </a:ln>
        </p:spPr>
      </p:cxnSp>
      <p:cxnSp>
        <p:nvCxnSpPr>
          <p:cNvPr id="654" name="Google Shape;654;p84"/>
          <p:cNvCxnSpPr>
            <a:stCxn id="648" idx="0"/>
          </p:cNvCxnSpPr>
          <p:nvPr/>
        </p:nvCxnSpPr>
        <p:spPr>
          <a:xfrm>
            <a:off x="10870032"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655" name="Google Shape;655;p84"/>
          <p:cNvCxnSpPr>
            <a:stCxn id="647" idx="0"/>
          </p:cNvCxnSpPr>
          <p:nvPr/>
        </p:nvCxnSpPr>
        <p:spPr>
          <a:xfrm>
            <a:off x="10795632" y="2855267"/>
            <a:ext cx="456900" cy="0"/>
          </a:xfrm>
          <a:prstGeom prst="straightConnector1">
            <a:avLst/>
          </a:prstGeom>
          <a:noFill/>
          <a:ln cap="flat" cmpd="sng" w="9525">
            <a:solidFill>
              <a:schemeClr val="lt2"/>
            </a:solidFill>
            <a:prstDash val="solid"/>
            <a:round/>
            <a:headEnd len="sm" w="sm" type="none"/>
            <a:tailEnd len="sm" w="sm" type="none"/>
          </a:ln>
        </p:spPr>
      </p:cxnSp>
      <p:sp>
        <p:nvSpPr>
          <p:cNvPr id="656" name="Google Shape;656;p84"/>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57" name="Google Shape;657;p84"/>
          <p:cNvSpPr/>
          <p:nvPr/>
        </p:nvSpPr>
        <p:spPr>
          <a:xfrm>
            <a:off x="1025277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8" name="Google Shape;658;p8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59" name="Google Shape;659;p84"/>
          <p:cNvSpPr/>
          <p:nvPr/>
        </p:nvSpPr>
        <p:spPr>
          <a:xfrm>
            <a:off x="10207871"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0" name="Google Shape;660;p84"/>
          <p:cNvSpPr/>
          <p:nvPr/>
        </p:nvSpPr>
        <p:spPr>
          <a:xfrm rot="-5400000">
            <a:off x="10207871"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1" name="Google Shape;661;p84"/>
          <p:cNvSpPr/>
          <p:nvPr/>
        </p:nvSpPr>
        <p:spPr>
          <a:xfrm>
            <a:off x="11228382"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2" name="Google Shape;662;p84"/>
          <p:cNvSpPr/>
          <p:nvPr/>
        </p:nvSpPr>
        <p:spPr>
          <a:xfrm rot="-5400000">
            <a:off x="11219882"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3" name="Google Shape;663;p84"/>
          <p:cNvSpPr/>
          <p:nvPr/>
        </p:nvSpPr>
        <p:spPr>
          <a:xfrm>
            <a:off x="9726666"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4" name="Google Shape;664;p84"/>
          <p:cNvSpPr/>
          <p:nvPr/>
        </p:nvSpPr>
        <p:spPr>
          <a:xfrm>
            <a:off x="8871191"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5" name="Google Shape;665;p84"/>
          <p:cNvSpPr/>
          <p:nvPr/>
        </p:nvSpPr>
        <p:spPr>
          <a:xfrm>
            <a:off x="10202505"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666" name="Shape 666"/>
        <p:cNvGrpSpPr/>
        <p:nvPr/>
      </p:nvGrpSpPr>
      <p:grpSpPr>
        <a:xfrm>
          <a:off x="0" y="0"/>
          <a:ext cx="0" cy="0"/>
          <a:chOff x="0" y="0"/>
          <a:chExt cx="0" cy="0"/>
        </a:xfrm>
      </p:grpSpPr>
      <p:sp>
        <p:nvSpPr>
          <p:cNvPr id="667" name="Google Shape;667;p85"/>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68" name="Google Shape;668;p85"/>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69" name="Google Shape;669;p85"/>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670" name="Google Shape;670;p85"/>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671" name="Google Shape;671;p85"/>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72" name="Google Shape;672;p8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85"/>
          <p:cNvPicPr preferRelativeResize="0"/>
          <p:nvPr/>
        </p:nvPicPr>
        <p:blipFill rotWithShape="1">
          <a:blip r:embed="rId3">
            <a:alphaModFix/>
          </a:blip>
          <a:srcRect b="0" l="0" r="0" t="0"/>
          <a:stretch/>
        </p:blipFill>
        <p:spPr>
          <a:xfrm>
            <a:off x="6539661" y="608125"/>
            <a:ext cx="5650996" cy="564172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674" name="Shape 674"/>
        <p:cNvGrpSpPr/>
        <p:nvPr/>
      </p:nvGrpSpPr>
      <p:grpSpPr>
        <a:xfrm>
          <a:off x="0" y="0"/>
          <a:ext cx="0" cy="0"/>
          <a:chOff x="0" y="0"/>
          <a:chExt cx="0" cy="0"/>
        </a:xfrm>
      </p:grpSpPr>
      <p:sp>
        <p:nvSpPr>
          <p:cNvPr id="675" name="Google Shape;675;p86"/>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76" name="Google Shape;676;p86"/>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77" name="Google Shape;677;p86"/>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678" name="Google Shape;678;p86"/>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679" name="Google Shape;679;p86"/>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0" name="Google Shape;680;p8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681" name="Shape 681"/>
        <p:cNvGrpSpPr/>
        <p:nvPr/>
      </p:nvGrpSpPr>
      <p:grpSpPr>
        <a:xfrm>
          <a:off x="0" y="0"/>
          <a:ext cx="0" cy="0"/>
          <a:chOff x="0" y="0"/>
          <a:chExt cx="0" cy="0"/>
        </a:xfrm>
      </p:grpSpPr>
      <p:sp>
        <p:nvSpPr>
          <p:cNvPr id="682" name="Google Shape;682;p87"/>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83" name="Google Shape;683;p87"/>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84" name="Google Shape;684;p87"/>
          <p:cNvPicPr preferRelativeResize="0"/>
          <p:nvPr/>
        </p:nvPicPr>
        <p:blipFill rotWithShape="1">
          <a:blip r:embed="rId2">
            <a:alphaModFix/>
          </a:blip>
          <a:srcRect b="0" l="0" r="0" t="0"/>
          <a:stretch/>
        </p:blipFill>
        <p:spPr>
          <a:xfrm>
            <a:off x="762008" y="609606"/>
            <a:ext cx="2558265" cy="406974"/>
          </a:xfrm>
          <a:prstGeom prst="rect">
            <a:avLst/>
          </a:prstGeom>
          <a:noFill/>
          <a:ln>
            <a:noFill/>
          </a:ln>
        </p:spPr>
      </p:pic>
      <p:cxnSp>
        <p:nvCxnSpPr>
          <p:cNvPr id="685" name="Google Shape;685;p87"/>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686" name="Google Shape;686;p87"/>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87" name="Google Shape;687;p8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688" name="Shape 688"/>
        <p:cNvGrpSpPr/>
        <p:nvPr/>
      </p:nvGrpSpPr>
      <p:grpSpPr>
        <a:xfrm>
          <a:off x="0" y="0"/>
          <a:ext cx="0" cy="0"/>
          <a:chOff x="0" y="0"/>
          <a:chExt cx="0" cy="0"/>
        </a:xfrm>
      </p:grpSpPr>
      <p:sp>
        <p:nvSpPr>
          <p:cNvPr id="689" name="Google Shape;689;p88"/>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0" name="Google Shape;690;p88"/>
          <p:cNvSpPr/>
          <p:nvPr/>
        </p:nvSpPr>
        <p:spPr>
          <a:xfrm>
            <a:off x="1122838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1" name="Google Shape;691;p8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92" name="Google Shape;692;p88"/>
          <p:cNvSpPr/>
          <p:nvPr/>
        </p:nvSpPr>
        <p:spPr>
          <a:xfrm>
            <a:off x="10207871"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3" name="Google Shape;693;p88"/>
          <p:cNvSpPr/>
          <p:nvPr/>
        </p:nvSpPr>
        <p:spPr>
          <a:xfrm rot="10800000">
            <a:off x="10207891"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4" name="Google Shape;694;p88"/>
          <p:cNvSpPr/>
          <p:nvPr/>
        </p:nvSpPr>
        <p:spPr>
          <a:xfrm>
            <a:off x="11228382"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5" name="Google Shape;695;p88"/>
          <p:cNvSpPr/>
          <p:nvPr/>
        </p:nvSpPr>
        <p:spPr>
          <a:xfrm rot="-5400000">
            <a:off x="11219882"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6" name="Google Shape;696;p88"/>
          <p:cNvSpPr/>
          <p:nvPr/>
        </p:nvSpPr>
        <p:spPr>
          <a:xfrm>
            <a:off x="8241984"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7" name="Google Shape;697;p88"/>
          <p:cNvSpPr/>
          <p:nvPr/>
        </p:nvSpPr>
        <p:spPr>
          <a:xfrm>
            <a:off x="8871191"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8" name="Google Shape;698;p88"/>
          <p:cNvSpPr/>
          <p:nvPr/>
        </p:nvSpPr>
        <p:spPr>
          <a:xfrm>
            <a:off x="9971336"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699" name="Shape 699"/>
        <p:cNvGrpSpPr/>
        <p:nvPr/>
      </p:nvGrpSpPr>
      <p:grpSpPr>
        <a:xfrm>
          <a:off x="0" y="0"/>
          <a:ext cx="0" cy="0"/>
          <a:chOff x="0" y="0"/>
          <a:chExt cx="0" cy="0"/>
        </a:xfrm>
      </p:grpSpPr>
      <p:sp>
        <p:nvSpPr>
          <p:cNvPr id="700" name="Google Shape;700;p8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01" name="Google Shape;701;p89"/>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02" name="Google Shape;702;p89"/>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03" name="Google Shape;703;p8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704" name="Shape 704"/>
        <p:cNvGrpSpPr/>
        <p:nvPr/>
      </p:nvGrpSpPr>
      <p:grpSpPr>
        <a:xfrm>
          <a:off x="0" y="0"/>
          <a:ext cx="0" cy="0"/>
          <a:chOff x="0" y="0"/>
          <a:chExt cx="0" cy="0"/>
        </a:xfrm>
      </p:grpSpPr>
      <p:sp>
        <p:nvSpPr>
          <p:cNvPr id="705" name="Google Shape;705;p9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06" name="Google Shape;706;p90"/>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707" name="Google Shape;707;p90"/>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08" name="Google Shape;708;p90"/>
          <p:cNvSpPr txBox="1"/>
          <p:nvPr>
            <p:ph idx="2" type="body"/>
          </p:nvPr>
        </p:nvSpPr>
        <p:spPr>
          <a:xfrm>
            <a:off x="762007"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09" name="Google Shape;709;p90"/>
          <p:cNvSpPr txBox="1"/>
          <p:nvPr>
            <p:ph idx="3"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10" name="Google Shape;710;p90"/>
          <p:cNvSpPr txBox="1"/>
          <p:nvPr>
            <p:ph idx="4"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11" name="Google Shape;711;p90"/>
          <p:cNvSpPr txBox="1"/>
          <p:nvPr>
            <p:ph idx="5" type="subTitle"/>
          </p:nvPr>
        </p:nvSpPr>
        <p:spPr>
          <a:xfrm>
            <a:off x="6935371"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12" name="Google Shape;712;p9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713" name="Shape 713"/>
        <p:cNvGrpSpPr/>
        <p:nvPr/>
      </p:nvGrpSpPr>
      <p:grpSpPr>
        <a:xfrm>
          <a:off x="0" y="0"/>
          <a:ext cx="0" cy="0"/>
          <a:chOff x="0" y="0"/>
          <a:chExt cx="0" cy="0"/>
        </a:xfrm>
      </p:grpSpPr>
      <p:sp>
        <p:nvSpPr>
          <p:cNvPr id="714" name="Google Shape;714;p9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15" name="Google Shape;715;p91"/>
          <p:cNvSpPr txBox="1"/>
          <p:nvPr>
            <p:ph idx="1" type="body"/>
          </p:nvPr>
        </p:nvSpPr>
        <p:spPr>
          <a:xfrm>
            <a:off x="762007"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16" name="Google Shape;716;p91"/>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17" name="Google Shape;717;p91"/>
          <p:cNvSpPr txBox="1"/>
          <p:nvPr>
            <p:ph idx="3" type="body"/>
          </p:nvPr>
        </p:nvSpPr>
        <p:spPr>
          <a:xfrm>
            <a:off x="6933738"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18" name="Google Shape;718;p91"/>
          <p:cNvSpPr txBox="1"/>
          <p:nvPr>
            <p:ph idx="4"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719" name="Google Shape;719;p91"/>
          <p:cNvSpPr txBox="1"/>
          <p:nvPr>
            <p:ph idx="5"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720" name="Google Shape;720;p91"/>
          <p:cNvCxnSpPr/>
          <p:nvPr/>
        </p:nvCxnSpPr>
        <p:spPr>
          <a:xfrm>
            <a:off x="610018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21" name="Google Shape;721;p9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722" name="Shape 722"/>
        <p:cNvGrpSpPr/>
        <p:nvPr/>
      </p:nvGrpSpPr>
      <p:grpSpPr>
        <a:xfrm>
          <a:off x="0" y="0"/>
          <a:ext cx="0" cy="0"/>
          <a:chOff x="0" y="0"/>
          <a:chExt cx="0" cy="0"/>
        </a:xfrm>
      </p:grpSpPr>
      <p:sp>
        <p:nvSpPr>
          <p:cNvPr id="723" name="Google Shape;723;p9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24" name="Google Shape;724;p92"/>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725" name="Google Shape;725;p92"/>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26" name="Google Shape;726;p92"/>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27" name="Google Shape;727;p92"/>
          <p:cNvSpPr txBox="1"/>
          <p:nvPr>
            <p:ph idx="2" type="body"/>
          </p:nvPr>
        </p:nvSpPr>
        <p:spPr>
          <a:xfrm>
            <a:off x="762007"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28" name="Google Shape;728;p92"/>
          <p:cNvSpPr txBox="1"/>
          <p:nvPr>
            <p:ph idx="3" type="body"/>
          </p:nvPr>
        </p:nvSpPr>
        <p:spPr>
          <a:xfrm>
            <a:off x="4483646"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29" name="Google Shape;729;p92"/>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30" name="Google Shape;730;p92"/>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31" name="Google Shape;731;p92"/>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32" name="Google Shape;732;p92"/>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33" name="Google Shape;733;p9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734" name="Shape 734"/>
        <p:cNvGrpSpPr/>
        <p:nvPr/>
      </p:nvGrpSpPr>
      <p:grpSpPr>
        <a:xfrm>
          <a:off x="0" y="0"/>
          <a:ext cx="0" cy="0"/>
          <a:chOff x="0" y="0"/>
          <a:chExt cx="0" cy="0"/>
        </a:xfrm>
      </p:grpSpPr>
      <p:sp>
        <p:nvSpPr>
          <p:cNvPr id="735" name="Google Shape;735;p9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36" name="Google Shape;736;p93"/>
          <p:cNvSpPr txBox="1"/>
          <p:nvPr>
            <p:ph idx="1" type="body"/>
          </p:nvPr>
        </p:nvSpPr>
        <p:spPr>
          <a:xfrm>
            <a:off x="762007"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37" name="Google Shape;737;p93"/>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38" name="Google Shape;738;p93"/>
          <p:cNvSpPr txBox="1"/>
          <p:nvPr>
            <p:ph idx="3" type="body"/>
          </p:nvPr>
        </p:nvSpPr>
        <p:spPr>
          <a:xfrm>
            <a:off x="4483646"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39" name="Google Shape;739;p93"/>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40" name="Google Shape;740;p93"/>
          <p:cNvSpPr txBox="1"/>
          <p:nvPr>
            <p:ph idx="5" type="subTitle"/>
          </p:nvPr>
        </p:nvSpPr>
        <p:spPr>
          <a:xfrm>
            <a:off x="4495846"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41" name="Google Shape;741;p93"/>
          <p:cNvSpPr txBox="1"/>
          <p:nvPr>
            <p:ph idx="6" type="body"/>
          </p:nvPr>
        </p:nvSpPr>
        <p:spPr>
          <a:xfrm>
            <a:off x="8169884"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42" name="Google Shape;742;p93"/>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743" name="Google Shape;743;p93"/>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44" name="Google Shape;744;p93"/>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45" name="Google Shape;745;p9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84" name="Shape 84"/>
        <p:cNvGrpSpPr/>
        <p:nvPr/>
      </p:nvGrpSpPr>
      <p:grpSpPr>
        <a:xfrm>
          <a:off x="0" y="0"/>
          <a:ext cx="0" cy="0"/>
          <a:chOff x="0" y="0"/>
          <a:chExt cx="0" cy="0"/>
        </a:xfrm>
      </p:grpSpPr>
      <p:sp>
        <p:nvSpPr>
          <p:cNvPr id="85" name="Google Shape;85;p1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6" name="Google Shape;86;p11"/>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7" name="Google Shape;87;p11"/>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8" name="Google Shape;88;p11"/>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9" name="Google Shape;89;p11"/>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90" name="Google Shape;90;p11"/>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91" name="Google Shape;91;p11"/>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2" name="Google Shape;92;p11"/>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93" name="Google Shape;93;p11"/>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4" name="Google Shape;94;p11"/>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5" name="Google Shape;95;p1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746" name="Shape 746"/>
        <p:cNvGrpSpPr/>
        <p:nvPr/>
      </p:nvGrpSpPr>
      <p:grpSpPr>
        <a:xfrm>
          <a:off x="0" y="0"/>
          <a:ext cx="0" cy="0"/>
          <a:chOff x="0" y="0"/>
          <a:chExt cx="0" cy="0"/>
        </a:xfrm>
      </p:grpSpPr>
      <p:sp>
        <p:nvSpPr>
          <p:cNvPr id="747" name="Google Shape;747;p94"/>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48" name="Google Shape;748;p9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749" name="Shape 749"/>
        <p:cNvGrpSpPr/>
        <p:nvPr/>
      </p:nvGrpSpPr>
      <p:grpSpPr>
        <a:xfrm>
          <a:off x="0" y="0"/>
          <a:ext cx="0" cy="0"/>
          <a:chOff x="0" y="0"/>
          <a:chExt cx="0" cy="0"/>
        </a:xfrm>
      </p:grpSpPr>
      <p:sp>
        <p:nvSpPr>
          <p:cNvPr id="750" name="Google Shape;750;p95"/>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51" name="Google Shape;751;p9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752" name="Shape 752"/>
        <p:cNvGrpSpPr/>
        <p:nvPr/>
      </p:nvGrpSpPr>
      <p:grpSpPr>
        <a:xfrm>
          <a:off x="0" y="0"/>
          <a:ext cx="0" cy="0"/>
          <a:chOff x="0" y="0"/>
          <a:chExt cx="0" cy="0"/>
        </a:xfrm>
      </p:grpSpPr>
      <p:sp>
        <p:nvSpPr>
          <p:cNvPr id="753" name="Google Shape;753;p96"/>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54" name="Google Shape;754;p9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755" name="Shape 755"/>
        <p:cNvGrpSpPr/>
        <p:nvPr/>
      </p:nvGrpSpPr>
      <p:grpSpPr>
        <a:xfrm>
          <a:off x="0" y="0"/>
          <a:ext cx="0" cy="0"/>
          <a:chOff x="0" y="0"/>
          <a:chExt cx="0" cy="0"/>
        </a:xfrm>
      </p:grpSpPr>
      <p:sp>
        <p:nvSpPr>
          <p:cNvPr id="756" name="Google Shape;756;p97"/>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57" name="Google Shape;757;p9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758" name="Google Shape;758;p97"/>
          <p:cNvPicPr preferRelativeResize="0"/>
          <p:nvPr/>
        </p:nvPicPr>
        <p:blipFill rotWithShape="1">
          <a:blip r:embed="rId2">
            <a:alphaModFix/>
          </a:blip>
          <a:srcRect b="0" l="0" r="0" t="0"/>
          <a:stretch/>
        </p:blipFill>
        <p:spPr>
          <a:xfrm>
            <a:off x="10669265" y="6474098"/>
            <a:ext cx="188420" cy="18842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759" name="Shape 759"/>
        <p:cNvGrpSpPr/>
        <p:nvPr/>
      </p:nvGrpSpPr>
      <p:grpSpPr>
        <a:xfrm>
          <a:off x="0" y="0"/>
          <a:ext cx="0" cy="0"/>
          <a:chOff x="0" y="0"/>
          <a:chExt cx="0" cy="0"/>
        </a:xfrm>
      </p:grpSpPr>
      <p:sp>
        <p:nvSpPr>
          <p:cNvPr id="760" name="Google Shape;760;p9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61" name="Google Shape;761;p98"/>
          <p:cNvSpPr/>
          <p:nvPr/>
        </p:nvSpPr>
        <p:spPr>
          <a:xfrm>
            <a:off x="6025795"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62" name="Google Shape;762;p98"/>
          <p:cNvSpPr txBox="1"/>
          <p:nvPr>
            <p:ph idx="1" type="body"/>
          </p:nvPr>
        </p:nvSpPr>
        <p:spPr>
          <a:xfrm>
            <a:off x="762007"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63" name="Google Shape;763;p98"/>
          <p:cNvSpPr txBox="1"/>
          <p:nvPr>
            <p:ph idx="2" type="body"/>
          </p:nvPr>
        </p:nvSpPr>
        <p:spPr>
          <a:xfrm>
            <a:off x="6166330"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64" name="Google Shape;764;p98"/>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765" name="Google Shape;765;p9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766" name="Shape 766"/>
        <p:cNvGrpSpPr/>
        <p:nvPr/>
      </p:nvGrpSpPr>
      <p:grpSpPr>
        <a:xfrm>
          <a:off x="0" y="0"/>
          <a:ext cx="0" cy="0"/>
          <a:chOff x="0" y="0"/>
          <a:chExt cx="0" cy="0"/>
        </a:xfrm>
      </p:grpSpPr>
      <p:sp>
        <p:nvSpPr>
          <p:cNvPr id="767" name="Google Shape;767;p9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68" name="Google Shape;768;p99"/>
          <p:cNvSpPr/>
          <p:nvPr/>
        </p:nvSpPr>
        <p:spPr>
          <a:xfrm>
            <a:off x="609606"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69" name="Google Shape;769;p99"/>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70" name="Google Shape;770;p99"/>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71" name="Google Shape;771;p99"/>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72" name="Google Shape;772;p9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773" name="Shape 773"/>
        <p:cNvGrpSpPr/>
        <p:nvPr/>
      </p:nvGrpSpPr>
      <p:grpSpPr>
        <a:xfrm>
          <a:off x="0" y="0"/>
          <a:ext cx="0" cy="0"/>
          <a:chOff x="0" y="0"/>
          <a:chExt cx="0" cy="0"/>
        </a:xfrm>
      </p:grpSpPr>
      <p:sp>
        <p:nvSpPr>
          <p:cNvPr id="774" name="Google Shape;774;p100"/>
          <p:cNvSpPr/>
          <p:nvPr/>
        </p:nvSpPr>
        <p:spPr>
          <a:xfrm>
            <a:off x="609606" y="1825633"/>
            <a:ext cx="109725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75" name="Google Shape;775;p10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76" name="Google Shape;776;p100"/>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77" name="Google Shape;777;p100"/>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78" name="Google Shape;778;p10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779" name="Shape 779"/>
        <p:cNvGrpSpPr/>
        <p:nvPr/>
      </p:nvGrpSpPr>
      <p:grpSpPr>
        <a:xfrm>
          <a:off x="0" y="0"/>
          <a:ext cx="0" cy="0"/>
          <a:chOff x="0" y="0"/>
          <a:chExt cx="0" cy="0"/>
        </a:xfrm>
      </p:grpSpPr>
      <p:sp>
        <p:nvSpPr>
          <p:cNvPr id="780" name="Google Shape;780;p101"/>
          <p:cNvSpPr/>
          <p:nvPr/>
        </p:nvSpPr>
        <p:spPr>
          <a:xfrm>
            <a:off x="6163163"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81" name="Google Shape;781;p101"/>
          <p:cNvSpPr/>
          <p:nvPr/>
        </p:nvSpPr>
        <p:spPr>
          <a:xfrm>
            <a:off x="609606"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82" name="Google Shape;782;p101"/>
          <p:cNvSpPr/>
          <p:nvPr/>
        </p:nvSpPr>
        <p:spPr>
          <a:xfrm>
            <a:off x="6163163"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83" name="Google Shape;783;p101"/>
          <p:cNvSpPr/>
          <p:nvPr/>
        </p:nvSpPr>
        <p:spPr>
          <a:xfrm>
            <a:off x="609606"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84" name="Google Shape;784;p10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85" name="Google Shape;785;p101"/>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86" name="Google Shape;786;p101"/>
          <p:cNvSpPr txBox="1"/>
          <p:nvPr>
            <p:ph idx="2" type="subTitle"/>
          </p:nvPr>
        </p:nvSpPr>
        <p:spPr>
          <a:xfrm>
            <a:off x="764908"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787" name="Google Shape;787;p101"/>
          <p:cNvSpPr txBox="1"/>
          <p:nvPr>
            <p:ph idx="3" type="subTitle"/>
          </p:nvPr>
        </p:nvSpPr>
        <p:spPr>
          <a:xfrm>
            <a:off x="6315165"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788" name="Google Shape;788;p101"/>
          <p:cNvSpPr txBox="1"/>
          <p:nvPr>
            <p:ph idx="4" type="subTitle"/>
          </p:nvPr>
        </p:nvSpPr>
        <p:spPr>
          <a:xfrm>
            <a:off x="764908"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789" name="Google Shape;789;p101"/>
          <p:cNvSpPr txBox="1"/>
          <p:nvPr>
            <p:ph idx="5" type="subTitle"/>
          </p:nvPr>
        </p:nvSpPr>
        <p:spPr>
          <a:xfrm>
            <a:off x="6315165"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790" name="Google Shape;790;p10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791" name="Shape 791"/>
        <p:cNvGrpSpPr/>
        <p:nvPr/>
      </p:nvGrpSpPr>
      <p:grpSpPr>
        <a:xfrm>
          <a:off x="0" y="0"/>
          <a:ext cx="0" cy="0"/>
          <a:chOff x="0" y="0"/>
          <a:chExt cx="0" cy="0"/>
        </a:xfrm>
      </p:grpSpPr>
      <p:sp>
        <p:nvSpPr>
          <p:cNvPr id="792" name="Google Shape;792;p102"/>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93" name="Google Shape;793;p102"/>
          <p:cNvSpPr/>
          <p:nvPr/>
        </p:nvSpPr>
        <p:spPr>
          <a:xfrm>
            <a:off x="10222938"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4" name="Google Shape;794;p102"/>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5" name="Google Shape;795;p10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796" name="Google Shape;796;p102"/>
          <p:cNvSpPr/>
          <p:nvPr/>
        </p:nvSpPr>
        <p:spPr>
          <a:xfrm rot="10800000">
            <a:off x="10205209"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7" name="Google Shape;797;p102"/>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8" name="Google Shape;798;p102"/>
          <p:cNvSpPr/>
          <p:nvPr/>
        </p:nvSpPr>
        <p:spPr>
          <a:xfrm rot="-5400000">
            <a:off x="8289724"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799" name="Google Shape;799;p102"/>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0" name="Google Shape;800;p102"/>
          <p:cNvSpPr/>
          <p:nvPr/>
        </p:nvSpPr>
        <p:spPr>
          <a:xfrm>
            <a:off x="9726666"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1" name="Google Shape;801;p102"/>
          <p:cNvSpPr/>
          <p:nvPr/>
        </p:nvSpPr>
        <p:spPr>
          <a:xfrm rot="10800000">
            <a:off x="10205209"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2" name="Google Shape;802;p102"/>
          <p:cNvSpPr/>
          <p:nvPr/>
        </p:nvSpPr>
        <p:spPr>
          <a:xfrm rot="-5400000">
            <a:off x="10205188"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803" name="Google Shape;803;p102"/>
          <p:cNvCxnSpPr/>
          <p:nvPr/>
        </p:nvCxnSpPr>
        <p:spPr>
          <a:xfrm>
            <a:off x="1137505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804" name="Google Shape;804;p102"/>
          <p:cNvCxnSpPr/>
          <p:nvPr/>
        </p:nvCxnSpPr>
        <p:spPr>
          <a:xfrm>
            <a:off x="115409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805" name="Google Shape;805;p102"/>
          <p:cNvCxnSpPr/>
          <p:nvPr/>
        </p:nvCxnSpPr>
        <p:spPr>
          <a:xfrm>
            <a:off x="1170692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806" name="Google Shape;806;p102"/>
          <p:cNvCxnSpPr/>
          <p:nvPr/>
        </p:nvCxnSpPr>
        <p:spPr>
          <a:xfrm>
            <a:off x="1187285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807" name="Google Shape;807;p102"/>
          <p:cNvCxnSpPr/>
          <p:nvPr/>
        </p:nvCxnSpPr>
        <p:spPr>
          <a:xfrm>
            <a:off x="12038790"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808" name="Shape 808"/>
        <p:cNvGrpSpPr/>
        <p:nvPr/>
      </p:nvGrpSpPr>
      <p:grpSpPr>
        <a:xfrm>
          <a:off x="0" y="0"/>
          <a:ext cx="0" cy="0"/>
          <a:chOff x="0" y="0"/>
          <a:chExt cx="0" cy="0"/>
        </a:xfrm>
      </p:grpSpPr>
      <p:sp>
        <p:nvSpPr>
          <p:cNvPr id="809" name="Google Shape;809;p10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10" name="Google Shape;810;p103"/>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theme" Target="../theme/theme5.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345.xml"/><Relationship Id="rId42" Type="http://schemas.openxmlformats.org/officeDocument/2006/relationships/slideLayout" Target="../slideLayouts/slideLayout347.xml"/><Relationship Id="rId41" Type="http://schemas.openxmlformats.org/officeDocument/2006/relationships/slideLayout" Target="../slideLayouts/slideLayout346.xml"/><Relationship Id="rId44" Type="http://schemas.openxmlformats.org/officeDocument/2006/relationships/slideLayout" Target="../slideLayouts/slideLayout349.xml"/><Relationship Id="rId43" Type="http://schemas.openxmlformats.org/officeDocument/2006/relationships/slideLayout" Target="../slideLayouts/slideLayout348.xml"/><Relationship Id="rId46" Type="http://schemas.openxmlformats.org/officeDocument/2006/relationships/slideLayout" Target="../slideLayouts/slideLayout351.xml"/><Relationship Id="rId45" Type="http://schemas.openxmlformats.org/officeDocument/2006/relationships/slideLayout" Target="../slideLayouts/slideLayout350.xml"/><Relationship Id="rId1" Type="http://schemas.openxmlformats.org/officeDocument/2006/relationships/slideLayout" Target="../slideLayouts/slideLayout306.xml"/><Relationship Id="rId2" Type="http://schemas.openxmlformats.org/officeDocument/2006/relationships/slideLayout" Target="../slideLayouts/slideLayout307.xml"/><Relationship Id="rId3" Type="http://schemas.openxmlformats.org/officeDocument/2006/relationships/slideLayout" Target="../slideLayouts/slideLayout308.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48" Type="http://schemas.openxmlformats.org/officeDocument/2006/relationships/slideLayout" Target="../slideLayouts/slideLayout353.xml"/><Relationship Id="rId47" Type="http://schemas.openxmlformats.org/officeDocument/2006/relationships/slideLayout" Target="../slideLayouts/slideLayout352.xml"/><Relationship Id="rId49" Type="http://schemas.openxmlformats.org/officeDocument/2006/relationships/slideLayout" Target="../slideLayouts/slideLayout354.xml"/><Relationship Id="rId5" Type="http://schemas.openxmlformats.org/officeDocument/2006/relationships/slideLayout" Target="../slideLayouts/slideLayout310.xml"/><Relationship Id="rId6" Type="http://schemas.openxmlformats.org/officeDocument/2006/relationships/slideLayout" Target="../slideLayouts/slideLayout311.xml"/><Relationship Id="rId7" Type="http://schemas.openxmlformats.org/officeDocument/2006/relationships/slideLayout" Target="../slideLayouts/slideLayout312.xml"/><Relationship Id="rId8" Type="http://schemas.openxmlformats.org/officeDocument/2006/relationships/slideLayout" Target="../slideLayouts/slideLayout313.xml"/><Relationship Id="rId31" Type="http://schemas.openxmlformats.org/officeDocument/2006/relationships/slideLayout" Target="../slideLayouts/slideLayout336.xml"/><Relationship Id="rId30" Type="http://schemas.openxmlformats.org/officeDocument/2006/relationships/slideLayout" Target="../slideLayouts/slideLayout335.xml"/><Relationship Id="rId33" Type="http://schemas.openxmlformats.org/officeDocument/2006/relationships/slideLayout" Target="../slideLayouts/slideLayout338.xml"/><Relationship Id="rId32" Type="http://schemas.openxmlformats.org/officeDocument/2006/relationships/slideLayout" Target="../slideLayouts/slideLayout337.xml"/><Relationship Id="rId35" Type="http://schemas.openxmlformats.org/officeDocument/2006/relationships/slideLayout" Target="../slideLayouts/slideLayout340.xml"/><Relationship Id="rId34" Type="http://schemas.openxmlformats.org/officeDocument/2006/relationships/slideLayout" Target="../slideLayouts/slideLayout339.xml"/><Relationship Id="rId37" Type="http://schemas.openxmlformats.org/officeDocument/2006/relationships/slideLayout" Target="../slideLayouts/slideLayout342.xml"/><Relationship Id="rId36" Type="http://schemas.openxmlformats.org/officeDocument/2006/relationships/slideLayout" Target="../slideLayouts/slideLayout341.xml"/><Relationship Id="rId39" Type="http://schemas.openxmlformats.org/officeDocument/2006/relationships/slideLayout" Target="../slideLayouts/slideLayout344.xml"/><Relationship Id="rId38" Type="http://schemas.openxmlformats.org/officeDocument/2006/relationships/slideLayout" Target="../slideLayouts/slideLayout343.xml"/><Relationship Id="rId20" Type="http://schemas.openxmlformats.org/officeDocument/2006/relationships/slideLayout" Target="../slideLayouts/slideLayout325.xml"/><Relationship Id="rId22" Type="http://schemas.openxmlformats.org/officeDocument/2006/relationships/slideLayout" Target="../slideLayouts/slideLayout327.xml"/><Relationship Id="rId21" Type="http://schemas.openxmlformats.org/officeDocument/2006/relationships/slideLayout" Target="../slideLayouts/slideLayout326.xml"/><Relationship Id="rId24" Type="http://schemas.openxmlformats.org/officeDocument/2006/relationships/slideLayout" Target="../slideLayouts/slideLayout329.xml"/><Relationship Id="rId23" Type="http://schemas.openxmlformats.org/officeDocument/2006/relationships/slideLayout" Target="../slideLayouts/slideLayout328.xml"/><Relationship Id="rId26" Type="http://schemas.openxmlformats.org/officeDocument/2006/relationships/slideLayout" Target="../slideLayouts/slideLayout331.xml"/><Relationship Id="rId25" Type="http://schemas.openxmlformats.org/officeDocument/2006/relationships/slideLayout" Target="../slideLayouts/slideLayout330.xml"/><Relationship Id="rId28" Type="http://schemas.openxmlformats.org/officeDocument/2006/relationships/slideLayout" Target="../slideLayouts/slideLayout333.xml"/><Relationship Id="rId27" Type="http://schemas.openxmlformats.org/officeDocument/2006/relationships/slideLayout" Target="../slideLayouts/slideLayout332.xml"/><Relationship Id="rId29" Type="http://schemas.openxmlformats.org/officeDocument/2006/relationships/slideLayout" Target="../slideLayouts/slideLayout334.xml"/><Relationship Id="rId51" Type="http://schemas.openxmlformats.org/officeDocument/2006/relationships/slideLayout" Target="../slideLayouts/slideLayout356.xml"/><Relationship Id="rId50" Type="http://schemas.openxmlformats.org/officeDocument/2006/relationships/slideLayout" Target="../slideLayouts/slideLayout355.xml"/><Relationship Id="rId53" Type="http://schemas.openxmlformats.org/officeDocument/2006/relationships/theme" Target="../theme/theme9.xml"/><Relationship Id="rId52" Type="http://schemas.openxmlformats.org/officeDocument/2006/relationships/slideLayout" Target="../slideLayouts/slideLayout357.xml"/><Relationship Id="rId11" Type="http://schemas.openxmlformats.org/officeDocument/2006/relationships/slideLayout" Target="../slideLayouts/slideLayout316.xml"/><Relationship Id="rId10" Type="http://schemas.openxmlformats.org/officeDocument/2006/relationships/slideLayout" Target="../slideLayouts/slideLayout315.xml"/><Relationship Id="rId13" Type="http://schemas.openxmlformats.org/officeDocument/2006/relationships/slideLayout" Target="../slideLayouts/slideLayout318.xml"/><Relationship Id="rId12" Type="http://schemas.openxmlformats.org/officeDocument/2006/relationships/slideLayout" Target="../slideLayouts/slideLayout317.xml"/><Relationship Id="rId15" Type="http://schemas.openxmlformats.org/officeDocument/2006/relationships/slideLayout" Target="../slideLayouts/slideLayout320.xml"/><Relationship Id="rId14" Type="http://schemas.openxmlformats.org/officeDocument/2006/relationships/slideLayout" Target="../slideLayouts/slideLayout319.xml"/><Relationship Id="rId17" Type="http://schemas.openxmlformats.org/officeDocument/2006/relationships/slideLayout" Target="../slideLayouts/slideLayout322.xml"/><Relationship Id="rId16" Type="http://schemas.openxmlformats.org/officeDocument/2006/relationships/slideLayout" Target="../slideLayouts/slideLayout321.xml"/><Relationship Id="rId19" Type="http://schemas.openxmlformats.org/officeDocument/2006/relationships/slideLayout" Target="../slideLayouts/slideLayout324.xml"/><Relationship Id="rId18" Type="http://schemas.openxmlformats.org/officeDocument/2006/relationships/slideLayout" Target="../slideLayouts/slideLayout32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theme" Target="../theme/theme4.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1.xml"/><Relationship Id="rId22" Type="http://schemas.openxmlformats.org/officeDocument/2006/relationships/slideLayout" Target="../slideLayouts/slideLayout63.xml"/><Relationship Id="rId21" Type="http://schemas.openxmlformats.org/officeDocument/2006/relationships/slideLayout" Target="../slideLayouts/slideLayout62.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1" Type="http://schemas.openxmlformats.org/officeDocument/2006/relationships/image" Target="../media/image3.png"/><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26" Type="http://schemas.openxmlformats.org/officeDocument/2006/relationships/slideLayout" Target="../slideLayouts/slideLayout67.xml"/><Relationship Id="rId25" Type="http://schemas.openxmlformats.org/officeDocument/2006/relationships/slideLayout" Target="../slideLayouts/slideLayout66.xml"/><Relationship Id="rId28" Type="http://schemas.openxmlformats.org/officeDocument/2006/relationships/slideLayout" Target="../slideLayouts/slideLayout69.xml"/><Relationship Id="rId27" Type="http://schemas.openxmlformats.org/officeDocument/2006/relationships/slideLayout" Target="../slideLayouts/slideLayout68.xml"/><Relationship Id="rId5" Type="http://schemas.openxmlformats.org/officeDocument/2006/relationships/slideLayout" Target="../slideLayouts/slideLayout46.xml"/><Relationship Id="rId6" Type="http://schemas.openxmlformats.org/officeDocument/2006/relationships/slideLayout" Target="../slideLayouts/slideLayout47.xml"/><Relationship Id="rId29" Type="http://schemas.openxmlformats.org/officeDocument/2006/relationships/slideLayout" Target="../slideLayouts/slideLayout70.xml"/><Relationship Id="rId7" Type="http://schemas.openxmlformats.org/officeDocument/2006/relationships/slideLayout" Target="../slideLayouts/slideLayout48.xml"/><Relationship Id="rId8" Type="http://schemas.openxmlformats.org/officeDocument/2006/relationships/slideLayout" Target="../slideLayouts/slideLayout49.xml"/><Relationship Id="rId31" Type="http://schemas.openxmlformats.org/officeDocument/2006/relationships/slideLayout" Target="../slideLayouts/slideLayout72.xml"/><Relationship Id="rId30" Type="http://schemas.openxmlformats.org/officeDocument/2006/relationships/slideLayout" Target="../slideLayouts/slideLayout71.xml"/><Relationship Id="rId11" Type="http://schemas.openxmlformats.org/officeDocument/2006/relationships/slideLayout" Target="../slideLayouts/slideLayout52.xml"/><Relationship Id="rId33" Type="http://schemas.openxmlformats.org/officeDocument/2006/relationships/slideLayout" Target="../slideLayouts/slideLayout74.xml"/><Relationship Id="rId10" Type="http://schemas.openxmlformats.org/officeDocument/2006/relationships/slideLayout" Target="../slideLayouts/slideLayout51.xml"/><Relationship Id="rId32" Type="http://schemas.openxmlformats.org/officeDocument/2006/relationships/slideLayout" Target="../slideLayouts/slideLayout73.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34" Type="http://schemas.openxmlformats.org/officeDocument/2006/relationships/theme" Target="../theme/theme2.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3.xml"/><Relationship Id="rId20" Type="http://schemas.openxmlformats.org/officeDocument/2006/relationships/slideLayout" Target="../slideLayouts/slideLayout93.xml"/><Relationship Id="rId41" Type="http://schemas.openxmlformats.org/officeDocument/2006/relationships/theme" Target="../theme/theme10.xml"/><Relationship Id="rId22" Type="http://schemas.openxmlformats.org/officeDocument/2006/relationships/slideLayout" Target="../slideLayouts/slideLayout95.xml"/><Relationship Id="rId21" Type="http://schemas.openxmlformats.org/officeDocument/2006/relationships/slideLayout" Target="../slideLayouts/slideLayout94.xml"/><Relationship Id="rId24" Type="http://schemas.openxmlformats.org/officeDocument/2006/relationships/slideLayout" Target="../slideLayouts/slideLayout97.xml"/><Relationship Id="rId23" Type="http://schemas.openxmlformats.org/officeDocument/2006/relationships/slideLayout" Target="../slideLayouts/slideLayout96.xml"/><Relationship Id="rId1" Type="http://schemas.openxmlformats.org/officeDocument/2006/relationships/image" Target="../media/image3.png"/><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5" Type="http://schemas.openxmlformats.org/officeDocument/2006/relationships/slideLayout" Target="../slideLayouts/slideLayout78.xml"/><Relationship Id="rId6" Type="http://schemas.openxmlformats.org/officeDocument/2006/relationships/slideLayout" Target="../slideLayouts/slideLayout79.xml"/><Relationship Id="rId29" Type="http://schemas.openxmlformats.org/officeDocument/2006/relationships/slideLayout" Target="../slideLayouts/slideLayout102.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1" Type="http://schemas.openxmlformats.org/officeDocument/2006/relationships/slideLayout" Target="../slideLayouts/slideLayout104.xml"/><Relationship Id="rId30" Type="http://schemas.openxmlformats.org/officeDocument/2006/relationships/slideLayout" Target="../slideLayouts/slideLayout103.xml"/><Relationship Id="rId11" Type="http://schemas.openxmlformats.org/officeDocument/2006/relationships/slideLayout" Target="../slideLayouts/slideLayout84.xml"/><Relationship Id="rId33" Type="http://schemas.openxmlformats.org/officeDocument/2006/relationships/slideLayout" Target="../slideLayouts/slideLayout106.xml"/><Relationship Id="rId10" Type="http://schemas.openxmlformats.org/officeDocument/2006/relationships/slideLayout" Target="../slideLayouts/slideLayout83.xml"/><Relationship Id="rId32" Type="http://schemas.openxmlformats.org/officeDocument/2006/relationships/slideLayout" Target="../slideLayouts/slideLayout105.xml"/><Relationship Id="rId13" Type="http://schemas.openxmlformats.org/officeDocument/2006/relationships/slideLayout" Target="../slideLayouts/slideLayout86.xml"/><Relationship Id="rId35" Type="http://schemas.openxmlformats.org/officeDocument/2006/relationships/slideLayout" Target="../slideLayouts/slideLayout108.xml"/><Relationship Id="rId12" Type="http://schemas.openxmlformats.org/officeDocument/2006/relationships/slideLayout" Target="../slideLayouts/slideLayout85.xml"/><Relationship Id="rId34" Type="http://schemas.openxmlformats.org/officeDocument/2006/relationships/slideLayout" Target="../slideLayouts/slideLayout107.xml"/><Relationship Id="rId15" Type="http://schemas.openxmlformats.org/officeDocument/2006/relationships/slideLayout" Target="../slideLayouts/slideLayout88.xml"/><Relationship Id="rId37" Type="http://schemas.openxmlformats.org/officeDocument/2006/relationships/slideLayout" Target="../slideLayouts/slideLayout110.xml"/><Relationship Id="rId14" Type="http://schemas.openxmlformats.org/officeDocument/2006/relationships/slideLayout" Target="../slideLayouts/slideLayout87.xml"/><Relationship Id="rId36" Type="http://schemas.openxmlformats.org/officeDocument/2006/relationships/slideLayout" Target="../slideLayouts/slideLayout109.xml"/><Relationship Id="rId17" Type="http://schemas.openxmlformats.org/officeDocument/2006/relationships/slideLayout" Target="../slideLayouts/slideLayout90.xml"/><Relationship Id="rId39" Type="http://schemas.openxmlformats.org/officeDocument/2006/relationships/slideLayout" Target="../slideLayouts/slideLayout112.xml"/><Relationship Id="rId16" Type="http://schemas.openxmlformats.org/officeDocument/2006/relationships/slideLayout" Target="../slideLayouts/slideLayout89.xml"/><Relationship Id="rId38" Type="http://schemas.openxmlformats.org/officeDocument/2006/relationships/slideLayout" Target="../slideLayouts/slideLayout111.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2.xml"/><Relationship Id="rId22" Type="http://schemas.openxmlformats.org/officeDocument/2006/relationships/slideLayout" Target="../slideLayouts/slideLayout134.xml"/><Relationship Id="rId21" Type="http://schemas.openxmlformats.org/officeDocument/2006/relationships/slideLayout" Target="../slideLayouts/slideLayout133.xml"/><Relationship Id="rId24" Type="http://schemas.openxmlformats.org/officeDocument/2006/relationships/slideLayout" Target="../slideLayouts/slideLayout136.xml"/><Relationship Id="rId23" Type="http://schemas.openxmlformats.org/officeDocument/2006/relationships/slideLayout" Target="../slideLayouts/slideLayout135.xml"/><Relationship Id="rId1" Type="http://schemas.openxmlformats.org/officeDocument/2006/relationships/image" Target="../media/image3.png"/><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26" Type="http://schemas.openxmlformats.org/officeDocument/2006/relationships/slideLayout" Target="../slideLayouts/slideLayout138.xml"/><Relationship Id="rId25" Type="http://schemas.openxmlformats.org/officeDocument/2006/relationships/slideLayout" Target="../slideLayouts/slideLayout137.xml"/><Relationship Id="rId27" Type="http://schemas.openxmlformats.org/officeDocument/2006/relationships/theme" Target="../theme/theme7.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3" Type="http://schemas.openxmlformats.org/officeDocument/2006/relationships/slideLayout" Target="../slideLayouts/slideLayout125.xml"/><Relationship Id="rId12" Type="http://schemas.openxmlformats.org/officeDocument/2006/relationships/slideLayout" Target="../slideLayouts/slideLayout124.xml"/><Relationship Id="rId15" Type="http://schemas.openxmlformats.org/officeDocument/2006/relationships/slideLayout" Target="../slideLayouts/slideLayout127.xml"/><Relationship Id="rId14" Type="http://schemas.openxmlformats.org/officeDocument/2006/relationships/slideLayout" Target="../slideLayouts/slideLayout126.xml"/><Relationship Id="rId17" Type="http://schemas.openxmlformats.org/officeDocument/2006/relationships/slideLayout" Target="../slideLayouts/slideLayout129.xml"/><Relationship Id="rId16" Type="http://schemas.openxmlformats.org/officeDocument/2006/relationships/slideLayout" Target="../slideLayouts/slideLayout128.xml"/><Relationship Id="rId19" Type="http://schemas.openxmlformats.org/officeDocument/2006/relationships/slideLayout" Target="../slideLayouts/slideLayout131.xml"/><Relationship Id="rId18"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57.xml"/><Relationship Id="rId22" Type="http://schemas.openxmlformats.org/officeDocument/2006/relationships/slideLayout" Target="../slideLayouts/slideLayout159.xml"/><Relationship Id="rId21" Type="http://schemas.openxmlformats.org/officeDocument/2006/relationships/slideLayout" Target="../slideLayouts/slideLayout158.xml"/><Relationship Id="rId24" Type="http://schemas.openxmlformats.org/officeDocument/2006/relationships/slideLayout" Target="../slideLayouts/slideLayout161.xml"/><Relationship Id="rId23" Type="http://schemas.openxmlformats.org/officeDocument/2006/relationships/slideLayout" Target="../slideLayouts/slideLayout160.xml"/><Relationship Id="rId1" Type="http://schemas.openxmlformats.org/officeDocument/2006/relationships/image" Target="../media/image3.png"/><Relationship Id="rId2" Type="http://schemas.openxmlformats.org/officeDocument/2006/relationships/slideLayout" Target="../slideLayouts/slideLayout139.xml"/><Relationship Id="rId3" Type="http://schemas.openxmlformats.org/officeDocument/2006/relationships/slideLayout" Target="../slideLayouts/slideLayout140.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26" Type="http://schemas.openxmlformats.org/officeDocument/2006/relationships/slideLayout" Target="../slideLayouts/slideLayout163.xml"/><Relationship Id="rId25" Type="http://schemas.openxmlformats.org/officeDocument/2006/relationships/slideLayout" Target="../slideLayouts/slideLayout162.xml"/><Relationship Id="rId28" Type="http://schemas.openxmlformats.org/officeDocument/2006/relationships/slideLayout" Target="../slideLayouts/slideLayout165.xml"/><Relationship Id="rId27" Type="http://schemas.openxmlformats.org/officeDocument/2006/relationships/slideLayout" Target="../slideLayouts/slideLayout164.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29" Type="http://schemas.openxmlformats.org/officeDocument/2006/relationships/slideLayout" Target="../slideLayouts/slideLayout166.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31" Type="http://schemas.openxmlformats.org/officeDocument/2006/relationships/slideLayout" Target="../slideLayouts/slideLayout168.xml"/><Relationship Id="rId30" Type="http://schemas.openxmlformats.org/officeDocument/2006/relationships/slideLayout" Target="../slideLayouts/slideLayout167.xml"/><Relationship Id="rId11" Type="http://schemas.openxmlformats.org/officeDocument/2006/relationships/slideLayout" Target="../slideLayouts/slideLayout148.xml"/><Relationship Id="rId33" Type="http://schemas.openxmlformats.org/officeDocument/2006/relationships/slideLayout" Target="../slideLayouts/slideLayout170.xml"/><Relationship Id="rId10" Type="http://schemas.openxmlformats.org/officeDocument/2006/relationships/slideLayout" Target="../slideLayouts/slideLayout147.xml"/><Relationship Id="rId32" Type="http://schemas.openxmlformats.org/officeDocument/2006/relationships/slideLayout" Target="../slideLayouts/slideLayout169.xml"/><Relationship Id="rId13" Type="http://schemas.openxmlformats.org/officeDocument/2006/relationships/slideLayout" Target="../slideLayouts/slideLayout150.xml"/><Relationship Id="rId35" Type="http://schemas.openxmlformats.org/officeDocument/2006/relationships/theme" Target="../theme/theme8.xml"/><Relationship Id="rId12" Type="http://schemas.openxmlformats.org/officeDocument/2006/relationships/slideLayout" Target="../slideLayouts/slideLayout149.xml"/><Relationship Id="rId34" Type="http://schemas.openxmlformats.org/officeDocument/2006/relationships/slideLayout" Target="../slideLayouts/slideLayout171.xml"/><Relationship Id="rId15" Type="http://schemas.openxmlformats.org/officeDocument/2006/relationships/slideLayout" Target="../slideLayouts/slideLayout152.xml"/><Relationship Id="rId14" Type="http://schemas.openxmlformats.org/officeDocument/2006/relationships/slideLayout" Target="../slideLayouts/slideLayout151.xml"/><Relationship Id="rId17" Type="http://schemas.openxmlformats.org/officeDocument/2006/relationships/slideLayout" Target="../slideLayouts/slideLayout154.xml"/><Relationship Id="rId16" Type="http://schemas.openxmlformats.org/officeDocument/2006/relationships/slideLayout" Target="../slideLayouts/slideLayout153.xml"/><Relationship Id="rId19" Type="http://schemas.openxmlformats.org/officeDocument/2006/relationships/slideLayout" Target="../slideLayouts/slideLayout156.xml"/><Relationship Id="rId18"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190.xml"/><Relationship Id="rId22" Type="http://schemas.openxmlformats.org/officeDocument/2006/relationships/slideLayout" Target="../slideLayouts/slideLayout192.xml"/><Relationship Id="rId21" Type="http://schemas.openxmlformats.org/officeDocument/2006/relationships/slideLayout" Target="../slideLayouts/slideLayout191.xml"/><Relationship Id="rId24" Type="http://schemas.openxmlformats.org/officeDocument/2006/relationships/slideLayout" Target="../slideLayouts/slideLayout194.xml"/><Relationship Id="rId23" Type="http://schemas.openxmlformats.org/officeDocument/2006/relationships/slideLayout" Target="../slideLayouts/slideLayout193.xml"/><Relationship Id="rId1" Type="http://schemas.openxmlformats.org/officeDocument/2006/relationships/image" Target="../media/image3.png"/><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26" Type="http://schemas.openxmlformats.org/officeDocument/2006/relationships/slideLayout" Target="../slideLayouts/slideLayout196.xml"/><Relationship Id="rId25" Type="http://schemas.openxmlformats.org/officeDocument/2006/relationships/slideLayout" Target="../slideLayouts/slideLayout195.xml"/><Relationship Id="rId28" Type="http://schemas.openxmlformats.org/officeDocument/2006/relationships/slideLayout" Target="../slideLayouts/slideLayout198.xml"/><Relationship Id="rId27" Type="http://schemas.openxmlformats.org/officeDocument/2006/relationships/slideLayout" Target="../slideLayouts/slideLayout197.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29" Type="http://schemas.openxmlformats.org/officeDocument/2006/relationships/slideLayout" Target="../slideLayouts/slideLayout199.xml"/><Relationship Id="rId7" Type="http://schemas.openxmlformats.org/officeDocument/2006/relationships/slideLayout" Target="../slideLayouts/slideLayout177.xml"/><Relationship Id="rId8" Type="http://schemas.openxmlformats.org/officeDocument/2006/relationships/slideLayout" Target="../slideLayouts/slideLayout178.xml"/><Relationship Id="rId31" Type="http://schemas.openxmlformats.org/officeDocument/2006/relationships/slideLayout" Target="../slideLayouts/slideLayout201.xml"/><Relationship Id="rId30" Type="http://schemas.openxmlformats.org/officeDocument/2006/relationships/slideLayout" Target="../slideLayouts/slideLayout200.xml"/><Relationship Id="rId11" Type="http://schemas.openxmlformats.org/officeDocument/2006/relationships/slideLayout" Target="../slideLayouts/slideLayout181.xml"/><Relationship Id="rId33" Type="http://schemas.openxmlformats.org/officeDocument/2006/relationships/slideLayout" Target="../slideLayouts/slideLayout203.xml"/><Relationship Id="rId10" Type="http://schemas.openxmlformats.org/officeDocument/2006/relationships/slideLayout" Target="../slideLayouts/slideLayout180.xml"/><Relationship Id="rId32" Type="http://schemas.openxmlformats.org/officeDocument/2006/relationships/slideLayout" Target="../slideLayouts/slideLayout202.xml"/><Relationship Id="rId13" Type="http://schemas.openxmlformats.org/officeDocument/2006/relationships/slideLayout" Target="../slideLayouts/slideLayout183.xml"/><Relationship Id="rId35" Type="http://schemas.openxmlformats.org/officeDocument/2006/relationships/slideLayout" Target="../slideLayouts/slideLayout205.xml"/><Relationship Id="rId12" Type="http://schemas.openxmlformats.org/officeDocument/2006/relationships/slideLayout" Target="../slideLayouts/slideLayout182.xml"/><Relationship Id="rId34" Type="http://schemas.openxmlformats.org/officeDocument/2006/relationships/slideLayout" Target="../slideLayouts/slideLayout204.xml"/><Relationship Id="rId15" Type="http://schemas.openxmlformats.org/officeDocument/2006/relationships/slideLayout" Target="../slideLayouts/slideLayout185.xml"/><Relationship Id="rId37" Type="http://schemas.openxmlformats.org/officeDocument/2006/relationships/slideLayout" Target="../slideLayouts/slideLayout207.xml"/><Relationship Id="rId14" Type="http://schemas.openxmlformats.org/officeDocument/2006/relationships/slideLayout" Target="../slideLayouts/slideLayout184.xml"/><Relationship Id="rId36" Type="http://schemas.openxmlformats.org/officeDocument/2006/relationships/slideLayout" Target="../slideLayouts/slideLayout206.xml"/><Relationship Id="rId17" Type="http://schemas.openxmlformats.org/officeDocument/2006/relationships/slideLayout" Target="../slideLayouts/slideLayout187.xml"/><Relationship Id="rId39" Type="http://schemas.openxmlformats.org/officeDocument/2006/relationships/slideLayout" Target="../slideLayouts/slideLayout209.xml"/><Relationship Id="rId16" Type="http://schemas.openxmlformats.org/officeDocument/2006/relationships/slideLayout" Target="../slideLayouts/slideLayout186.xml"/><Relationship Id="rId38" Type="http://schemas.openxmlformats.org/officeDocument/2006/relationships/slideLayout" Target="../slideLayouts/slideLayout208.xml"/><Relationship Id="rId19" Type="http://schemas.openxmlformats.org/officeDocument/2006/relationships/slideLayout" Target="../slideLayouts/slideLayout189.xml"/><Relationship Id="rId18"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248.xml"/><Relationship Id="rId42" Type="http://schemas.openxmlformats.org/officeDocument/2006/relationships/slideLayout" Target="../slideLayouts/slideLayout250.xml"/><Relationship Id="rId41" Type="http://schemas.openxmlformats.org/officeDocument/2006/relationships/slideLayout" Target="../slideLayouts/slideLayout249.xml"/><Relationship Id="rId44" Type="http://schemas.openxmlformats.org/officeDocument/2006/relationships/slideLayout" Target="../slideLayouts/slideLayout252.xml"/><Relationship Id="rId43" Type="http://schemas.openxmlformats.org/officeDocument/2006/relationships/slideLayout" Target="../slideLayouts/slideLayout251.xml"/><Relationship Id="rId46" Type="http://schemas.openxmlformats.org/officeDocument/2006/relationships/slideLayout" Target="../slideLayouts/slideLayout254.xml"/><Relationship Id="rId45" Type="http://schemas.openxmlformats.org/officeDocument/2006/relationships/slideLayout" Target="../slideLayouts/slideLayout253.xml"/><Relationship Id="rId1" Type="http://schemas.openxmlformats.org/officeDocument/2006/relationships/image" Target="../media/image3.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48" Type="http://schemas.openxmlformats.org/officeDocument/2006/relationships/slideLayout" Target="../slideLayouts/slideLayout256.xml"/><Relationship Id="rId47" Type="http://schemas.openxmlformats.org/officeDocument/2006/relationships/slideLayout" Target="../slideLayouts/slideLayout255.xml"/><Relationship Id="rId49" Type="http://schemas.openxmlformats.org/officeDocument/2006/relationships/slideLayout" Target="../slideLayouts/slideLayout257.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31" Type="http://schemas.openxmlformats.org/officeDocument/2006/relationships/slideLayout" Target="../slideLayouts/slideLayout239.xml"/><Relationship Id="rId30" Type="http://schemas.openxmlformats.org/officeDocument/2006/relationships/slideLayout" Target="../slideLayouts/slideLayout238.xml"/><Relationship Id="rId33" Type="http://schemas.openxmlformats.org/officeDocument/2006/relationships/slideLayout" Target="../slideLayouts/slideLayout241.xml"/><Relationship Id="rId32" Type="http://schemas.openxmlformats.org/officeDocument/2006/relationships/slideLayout" Target="../slideLayouts/slideLayout240.xml"/><Relationship Id="rId35" Type="http://schemas.openxmlformats.org/officeDocument/2006/relationships/slideLayout" Target="../slideLayouts/slideLayout243.xml"/><Relationship Id="rId34" Type="http://schemas.openxmlformats.org/officeDocument/2006/relationships/slideLayout" Target="../slideLayouts/slideLayout242.xml"/><Relationship Id="rId37" Type="http://schemas.openxmlformats.org/officeDocument/2006/relationships/slideLayout" Target="../slideLayouts/slideLayout245.xml"/><Relationship Id="rId36" Type="http://schemas.openxmlformats.org/officeDocument/2006/relationships/slideLayout" Target="../slideLayouts/slideLayout244.xml"/><Relationship Id="rId39" Type="http://schemas.openxmlformats.org/officeDocument/2006/relationships/slideLayout" Target="../slideLayouts/slideLayout247.xml"/><Relationship Id="rId38" Type="http://schemas.openxmlformats.org/officeDocument/2006/relationships/slideLayout" Target="../slideLayouts/slideLayout246.xml"/><Relationship Id="rId20" Type="http://schemas.openxmlformats.org/officeDocument/2006/relationships/slideLayout" Target="../slideLayouts/slideLayout228.xml"/><Relationship Id="rId22" Type="http://schemas.openxmlformats.org/officeDocument/2006/relationships/slideLayout" Target="../slideLayouts/slideLayout230.xml"/><Relationship Id="rId21" Type="http://schemas.openxmlformats.org/officeDocument/2006/relationships/slideLayout" Target="../slideLayouts/slideLayout229.xml"/><Relationship Id="rId24" Type="http://schemas.openxmlformats.org/officeDocument/2006/relationships/slideLayout" Target="../slideLayouts/slideLayout232.xml"/><Relationship Id="rId23" Type="http://schemas.openxmlformats.org/officeDocument/2006/relationships/slideLayout" Target="../slideLayouts/slideLayout231.xml"/><Relationship Id="rId26" Type="http://schemas.openxmlformats.org/officeDocument/2006/relationships/slideLayout" Target="../slideLayouts/slideLayout234.xml"/><Relationship Id="rId25" Type="http://schemas.openxmlformats.org/officeDocument/2006/relationships/slideLayout" Target="../slideLayouts/slideLayout233.xml"/><Relationship Id="rId28" Type="http://schemas.openxmlformats.org/officeDocument/2006/relationships/slideLayout" Target="../slideLayouts/slideLayout236.xml"/><Relationship Id="rId27" Type="http://schemas.openxmlformats.org/officeDocument/2006/relationships/slideLayout" Target="../slideLayouts/slideLayout235.xml"/><Relationship Id="rId29" Type="http://schemas.openxmlformats.org/officeDocument/2006/relationships/slideLayout" Target="../slideLayouts/slideLayout237.xml"/><Relationship Id="rId51" Type="http://schemas.openxmlformats.org/officeDocument/2006/relationships/slideLayout" Target="../slideLayouts/slideLayout259.xml"/><Relationship Id="rId50" Type="http://schemas.openxmlformats.org/officeDocument/2006/relationships/slideLayout" Target="../slideLayouts/slideLayout258.xml"/><Relationship Id="rId53" Type="http://schemas.openxmlformats.org/officeDocument/2006/relationships/slideLayout" Target="../slideLayouts/slideLayout261.xml"/><Relationship Id="rId52" Type="http://schemas.openxmlformats.org/officeDocument/2006/relationships/slideLayout" Target="../slideLayouts/slideLayout260.xml"/><Relationship Id="rId11" Type="http://schemas.openxmlformats.org/officeDocument/2006/relationships/slideLayout" Target="../slideLayouts/slideLayout219.xml"/><Relationship Id="rId55" Type="http://schemas.openxmlformats.org/officeDocument/2006/relationships/theme" Target="../theme/theme11.xml"/><Relationship Id="rId10" Type="http://schemas.openxmlformats.org/officeDocument/2006/relationships/slideLayout" Target="../slideLayouts/slideLayout218.xml"/><Relationship Id="rId54" Type="http://schemas.openxmlformats.org/officeDocument/2006/relationships/slideLayout" Target="../slideLayouts/slideLayout262.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5" Type="http://schemas.openxmlformats.org/officeDocument/2006/relationships/slideLayout" Target="../slideLayouts/slideLayout223.xml"/><Relationship Id="rId14" Type="http://schemas.openxmlformats.org/officeDocument/2006/relationships/slideLayout" Target="../slideLayouts/slideLayout222.xml"/><Relationship Id="rId17" Type="http://schemas.openxmlformats.org/officeDocument/2006/relationships/slideLayout" Target="../slideLayouts/slideLayout225.xml"/><Relationship Id="rId16" Type="http://schemas.openxmlformats.org/officeDocument/2006/relationships/slideLayout" Target="../slideLayouts/slideLayout224.xml"/><Relationship Id="rId19" Type="http://schemas.openxmlformats.org/officeDocument/2006/relationships/slideLayout" Target="../slideLayouts/slideLayout227.xml"/><Relationship Id="rId18" Type="http://schemas.openxmlformats.org/officeDocument/2006/relationships/slideLayout" Target="../slideLayouts/slideLayout226.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302.xml"/><Relationship Id="rId42" Type="http://schemas.openxmlformats.org/officeDocument/2006/relationships/slideLayout" Target="../slideLayouts/slideLayout304.xml"/><Relationship Id="rId41" Type="http://schemas.openxmlformats.org/officeDocument/2006/relationships/slideLayout" Target="../slideLayouts/slideLayout303.xml"/><Relationship Id="rId44" Type="http://schemas.openxmlformats.org/officeDocument/2006/relationships/theme" Target="../theme/theme1.xml"/><Relationship Id="rId43" Type="http://schemas.openxmlformats.org/officeDocument/2006/relationships/slideLayout" Target="../slideLayouts/slideLayout305.xml"/><Relationship Id="rId1" Type="http://schemas.openxmlformats.org/officeDocument/2006/relationships/slideLayout" Target="../slideLayouts/slideLayout263.xml"/><Relationship Id="rId2" Type="http://schemas.openxmlformats.org/officeDocument/2006/relationships/slideLayout" Target="../slideLayouts/slideLayout264.xml"/><Relationship Id="rId3" Type="http://schemas.openxmlformats.org/officeDocument/2006/relationships/slideLayout" Target="../slideLayouts/slideLayout265.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5" Type="http://schemas.openxmlformats.org/officeDocument/2006/relationships/slideLayout" Target="../slideLayouts/slideLayout267.xml"/><Relationship Id="rId6" Type="http://schemas.openxmlformats.org/officeDocument/2006/relationships/slideLayout" Target="../slideLayouts/slideLayout268.xml"/><Relationship Id="rId7" Type="http://schemas.openxmlformats.org/officeDocument/2006/relationships/slideLayout" Target="../slideLayouts/slideLayout269.xml"/><Relationship Id="rId8" Type="http://schemas.openxmlformats.org/officeDocument/2006/relationships/slideLayout" Target="../slideLayouts/slideLayout270.xml"/><Relationship Id="rId31" Type="http://schemas.openxmlformats.org/officeDocument/2006/relationships/slideLayout" Target="../slideLayouts/slideLayout293.xml"/><Relationship Id="rId30" Type="http://schemas.openxmlformats.org/officeDocument/2006/relationships/slideLayout" Target="../slideLayouts/slideLayout292.xml"/><Relationship Id="rId33" Type="http://schemas.openxmlformats.org/officeDocument/2006/relationships/slideLayout" Target="../slideLayouts/slideLayout295.xml"/><Relationship Id="rId32" Type="http://schemas.openxmlformats.org/officeDocument/2006/relationships/slideLayout" Target="../slideLayouts/slideLayout294.xml"/><Relationship Id="rId35" Type="http://schemas.openxmlformats.org/officeDocument/2006/relationships/slideLayout" Target="../slideLayouts/slideLayout297.xml"/><Relationship Id="rId34" Type="http://schemas.openxmlformats.org/officeDocument/2006/relationships/slideLayout" Target="../slideLayouts/slideLayout296.xml"/><Relationship Id="rId37" Type="http://schemas.openxmlformats.org/officeDocument/2006/relationships/slideLayout" Target="../slideLayouts/slideLayout299.xml"/><Relationship Id="rId36" Type="http://schemas.openxmlformats.org/officeDocument/2006/relationships/slideLayout" Target="../slideLayouts/slideLayout298.xml"/><Relationship Id="rId39" Type="http://schemas.openxmlformats.org/officeDocument/2006/relationships/slideLayout" Target="../slideLayouts/slideLayout301.xml"/><Relationship Id="rId38" Type="http://schemas.openxmlformats.org/officeDocument/2006/relationships/slideLayout" Target="../slideLayouts/slideLayout300.xml"/><Relationship Id="rId20" Type="http://schemas.openxmlformats.org/officeDocument/2006/relationships/slideLayout" Target="../slideLayouts/slideLayout282.xml"/><Relationship Id="rId22" Type="http://schemas.openxmlformats.org/officeDocument/2006/relationships/slideLayout" Target="../slideLayouts/slideLayout284.xml"/><Relationship Id="rId21" Type="http://schemas.openxmlformats.org/officeDocument/2006/relationships/slideLayout" Target="../slideLayouts/slideLayout283.xml"/><Relationship Id="rId24" Type="http://schemas.openxmlformats.org/officeDocument/2006/relationships/slideLayout" Target="../slideLayouts/slideLayout286.xml"/><Relationship Id="rId23" Type="http://schemas.openxmlformats.org/officeDocument/2006/relationships/slideLayout" Target="../slideLayouts/slideLayout285.xml"/><Relationship Id="rId26" Type="http://schemas.openxmlformats.org/officeDocument/2006/relationships/slideLayout" Target="../slideLayouts/slideLayout288.xml"/><Relationship Id="rId25" Type="http://schemas.openxmlformats.org/officeDocument/2006/relationships/slideLayout" Target="../slideLayouts/slideLayout287.xml"/><Relationship Id="rId28" Type="http://schemas.openxmlformats.org/officeDocument/2006/relationships/slideLayout" Target="../slideLayouts/slideLayout290.xml"/><Relationship Id="rId27" Type="http://schemas.openxmlformats.org/officeDocument/2006/relationships/slideLayout" Target="../slideLayouts/slideLayout289.xml"/><Relationship Id="rId29" Type="http://schemas.openxmlformats.org/officeDocument/2006/relationships/slideLayout" Target="../slideLayouts/slideLayout291.xml"/><Relationship Id="rId11" Type="http://schemas.openxmlformats.org/officeDocument/2006/relationships/slideLayout" Target="../slideLayouts/slideLayout273.xml"/><Relationship Id="rId10" Type="http://schemas.openxmlformats.org/officeDocument/2006/relationships/slideLayout" Target="../slideLayouts/slideLayout272.xml"/><Relationship Id="rId13" Type="http://schemas.openxmlformats.org/officeDocument/2006/relationships/slideLayout" Target="../slideLayouts/slideLayout275.xml"/><Relationship Id="rId12" Type="http://schemas.openxmlformats.org/officeDocument/2006/relationships/slideLayout" Target="../slideLayouts/slideLayout274.xml"/><Relationship Id="rId15" Type="http://schemas.openxmlformats.org/officeDocument/2006/relationships/slideLayout" Target="../slideLayouts/slideLayout277.xml"/><Relationship Id="rId14" Type="http://schemas.openxmlformats.org/officeDocument/2006/relationships/slideLayout" Target="../slideLayouts/slideLayout276.xml"/><Relationship Id="rId17" Type="http://schemas.openxmlformats.org/officeDocument/2006/relationships/slideLayout" Target="../slideLayouts/slideLayout279.xml"/><Relationship Id="rId16" Type="http://schemas.openxmlformats.org/officeDocument/2006/relationships/slideLayout" Target="../slideLayouts/slideLayout278.xml"/><Relationship Id="rId19" Type="http://schemas.openxmlformats.org/officeDocument/2006/relationships/slideLayout" Target="../slideLayouts/slideLayout281.xml"/><Relationship Id="rId18" Type="http://schemas.openxmlformats.org/officeDocument/2006/relationships/slideLayout" Target="../slideLayouts/slideLayout28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000"/>
              <a:buFont typeface="Barlow"/>
              <a:buNone/>
              <a:defRPr b="0" i="0" sz="4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9pPr>
          </a:lstStyle>
          <a:p/>
        </p:txBody>
      </p:sp>
      <p:sp>
        <p:nvSpPr>
          <p:cNvPr id="11" name="Google Shape;11;p1"/>
          <p:cNvSpPr txBox="1"/>
          <p:nvPr>
            <p:ph idx="1" type="body"/>
          </p:nvPr>
        </p:nvSpPr>
        <p:spPr>
          <a:xfrm>
            <a:off x="460979" y="1585913"/>
            <a:ext cx="11259966" cy="459105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0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2900" lvl="3" marL="1828800" marR="0" rtl="0" algn="l">
              <a:lnSpc>
                <a:spcPct val="90000"/>
              </a:lnSpc>
              <a:spcBef>
                <a:spcPts val="500"/>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pic>
        <p:nvPicPr>
          <p:cNvPr id="12" name="Google Shape;12;p1"/>
          <p:cNvPicPr preferRelativeResize="0"/>
          <p:nvPr/>
        </p:nvPicPr>
        <p:blipFill rotWithShape="1">
          <a:blip r:embed="rId1">
            <a:alphaModFix/>
          </a:blip>
          <a:srcRect b="0" l="0" r="0" t="0"/>
          <a:stretch/>
        </p:blipFill>
        <p:spPr>
          <a:xfrm>
            <a:off x="472812" y="6350020"/>
            <a:ext cx="1335025" cy="210004"/>
          </a:xfrm>
          <a:prstGeom prst="rect">
            <a:avLst/>
          </a:prstGeom>
          <a:noFill/>
          <a:ln>
            <a:noFill/>
          </a:ln>
        </p:spPr>
      </p:pic>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89" name="Shape 2289"/>
        <p:cNvGrpSpPr/>
        <p:nvPr/>
      </p:nvGrpSpPr>
      <p:grpSpPr>
        <a:xfrm>
          <a:off x="0" y="0"/>
          <a:ext cx="0" cy="0"/>
          <a:chOff x="0" y="0"/>
          <a:chExt cx="0" cy="0"/>
        </a:xfrm>
      </p:grpSpPr>
      <p:sp>
        <p:nvSpPr>
          <p:cNvPr id="2290" name="Google Shape;2290;p315"/>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lvl1pPr lvl="0" rtl="0">
              <a:lnSpc>
                <a:spcPct val="85000"/>
              </a:lnSpc>
              <a:spcBef>
                <a:spcPts val="0"/>
              </a:spcBef>
              <a:spcAft>
                <a:spcPts val="0"/>
              </a:spcAft>
              <a:buClr>
                <a:srgbClr val="002B40"/>
              </a:buClr>
              <a:buSzPts val="6400"/>
              <a:buNone/>
              <a:defRPr b="1" sz="6400">
                <a:solidFill>
                  <a:srgbClr val="002B40"/>
                </a:solidFill>
              </a:defRPr>
            </a:lvl1pPr>
            <a:lvl2pPr lvl="1" rtl="0">
              <a:lnSpc>
                <a:spcPct val="85000"/>
              </a:lnSpc>
              <a:spcBef>
                <a:spcPts val="0"/>
              </a:spcBef>
              <a:spcAft>
                <a:spcPts val="0"/>
              </a:spcAft>
              <a:buClr>
                <a:schemeClr val="dk1"/>
              </a:buClr>
              <a:buSzPts val="6400"/>
              <a:buNone/>
              <a:defRPr b="1" sz="6400">
                <a:solidFill>
                  <a:schemeClr val="dk1"/>
                </a:solidFill>
              </a:defRPr>
            </a:lvl2pPr>
            <a:lvl3pPr lvl="2" rtl="0">
              <a:lnSpc>
                <a:spcPct val="85000"/>
              </a:lnSpc>
              <a:spcBef>
                <a:spcPts val="0"/>
              </a:spcBef>
              <a:spcAft>
                <a:spcPts val="0"/>
              </a:spcAft>
              <a:buClr>
                <a:schemeClr val="dk1"/>
              </a:buClr>
              <a:buSzPts val="6400"/>
              <a:buNone/>
              <a:defRPr b="1" sz="6400">
                <a:solidFill>
                  <a:schemeClr val="dk1"/>
                </a:solidFill>
              </a:defRPr>
            </a:lvl3pPr>
            <a:lvl4pPr lvl="3" rtl="0">
              <a:lnSpc>
                <a:spcPct val="85000"/>
              </a:lnSpc>
              <a:spcBef>
                <a:spcPts val="0"/>
              </a:spcBef>
              <a:spcAft>
                <a:spcPts val="0"/>
              </a:spcAft>
              <a:buClr>
                <a:schemeClr val="dk1"/>
              </a:buClr>
              <a:buSzPts val="6400"/>
              <a:buNone/>
              <a:defRPr b="1" sz="6400">
                <a:solidFill>
                  <a:schemeClr val="dk1"/>
                </a:solidFill>
              </a:defRPr>
            </a:lvl4pPr>
            <a:lvl5pPr lvl="4" rtl="0">
              <a:lnSpc>
                <a:spcPct val="85000"/>
              </a:lnSpc>
              <a:spcBef>
                <a:spcPts val="0"/>
              </a:spcBef>
              <a:spcAft>
                <a:spcPts val="0"/>
              </a:spcAft>
              <a:buClr>
                <a:schemeClr val="dk1"/>
              </a:buClr>
              <a:buSzPts val="6400"/>
              <a:buNone/>
              <a:defRPr b="1" sz="6400">
                <a:solidFill>
                  <a:schemeClr val="dk1"/>
                </a:solidFill>
              </a:defRPr>
            </a:lvl5pPr>
            <a:lvl6pPr lvl="5" rtl="0">
              <a:lnSpc>
                <a:spcPct val="85000"/>
              </a:lnSpc>
              <a:spcBef>
                <a:spcPts val="0"/>
              </a:spcBef>
              <a:spcAft>
                <a:spcPts val="0"/>
              </a:spcAft>
              <a:buClr>
                <a:schemeClr val="dk1"/>
              </a:buClr>
              <a:buSzPts val="6400"/>
              <a:buNone/>
              <a:defRPr b="1" sz="6400">
                <a:solidFill>
                  <a:schemeClr val="dk1"/>
                </a:solidFill>
              </a:defRPr>
            </a:lvl6pPr>
            <a:lvl7pPr lvl="6" rtl="0">
              <a:lnSpc>
                <a:spcPct val="85000"/>
              </a:lnSpc>
              <a:spcBef>
                <a:spcPts val="0"/>
              </a:spcBef>
              <a:spcAft>
                <a:spcPts val="0"/>
              </a:spcAft>
              <a:buClr>
                <a:schemeClr val="dk1"/>
              </a:buClr>
              <a:buSzPts val="6400"/>
              <a:buNone/>
              <a:defRPr b="1" sz="6400">
                <a:solidFill>
                  <a:schemeClr val="dk1"/>
                </a:solidFill>
              </a:defRPr>
            </a:lvl7pPr>
            <a:lvl8pPr lvl="7" rtl="0">
              <a:lnSpc>
                <a:spcPct val="85000"/>
              </a:lnSpc>
              <a:spcBef>
                <a:spcPts val="0"/>
              </a:spcBef>
              <a:spcAft>
                <a:spcPts val="0"/>
              </a:spcAft>
              <a:buClr>
                <a:schemeClr val="dk1"/>
              </a:buClr>
              <a:buSzPts val="6400"/>
              <a:buNone/>
              <a:defRPr b="1" sz="6400">
                <a:solidFill>
                  <a:schemeClr val="dk1"/>
                </a:solidFill>
              </a:defRPr>
            </a:lvl8pPr>
            <a:lvl9pPr lvl="8" rtl="0">
              <a:lnSpc>
                <a:spcPct val="85000"/>
              </a:lnSpc>
              <a:spcBef>
                <a:spcPts val="0"/>
              </a:spcBef>
              <a:spcAft>
                <a:spcPts val="0"/>
              </a:spcAft>
              <a:buClr>
                <a:schemeClr val="dk1"/>
              </a:buClr>
              <a:buSzPts val="6400"/>
              <a:buNone/>
              <a:defRPr b="1" sz="6400">
                <a:solidFill>
                  <a:schemeClr val="dk1"/>
                </a:solidFill>
              </a:defRPr>
            </a:lvl9pPr>
          </a:lstStyle>
          <a:p/>
        </p:txBody>
      </p:sp>
      <p:sp>
        <p:nvSpPr>
          <p:cNvPr id="2291" name="Google Shape;2291;p315"/>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9250" lvl="0" marL="457200" rtl="0">
              <a:lnSpc>
                <a:spcPct val="100000"/>
              </a:lnSpc>
              <a:spcBef>
                <a:spcPts val="0"/>
              </a:spcBef>
              <a:spcAft>
                <a:spcPts val="0"/>
              </a:spcAft>
              <a:buClr>
                <a:schemeClr val="accent1"/>
              </a:buClr>
              <a:buSzPts val="1900"/>
              <a:buChar char="●"/>
              <a:defRPr sz="1900">
                <a:solidFill>
                  <a:schemeClr val="accent1"/>
                </a:solidFill>
              </a:defRPr>
            </a:lvl1pPr>
            <a:lvl2pPr indent="-323850" lvl="1" marL="914400" rtl="0">
              <a:lnSpc>
                <a:spcPct val="100000"/>
              </a:lnSpc>
              <a:spcBef>
                <a:spcPts val="0"/>
              </a:spcBef>
              <a:spcAft>
                <a:spcPts val="0"/>
              </a:spcAft>
              <a:buClr>
                <a:schemeClr val="accent1"/>
              </a:buClr>
              <a:buSzPts val="1500"/>
              <a:buChar char="○"/>
              <a:defRPr sz="1500">
                <a:solidFill>
                  <a:schemeClr val="accent1"/>
                </a:solidFill>
              </a:defRPr>
            </a:lvl2pPr>
            <a:lvl3pPr indent="-330200" lvl="2" marL="1371600" rtl="0">
              <a:lnSpc>
                <a:spcPct val="100000"/>
              </a:lnSpc>
              <a:spcBef>
                <a:spcPts val="0"/>
              </a:spcBef>
              <a:spcAft>
                <a:spcPts val="0"/>
              </a:spcAft>
              <a:buClr>
                <a:schemeClr val="accent1"/>
              </a:buClr>
              <a:buSzPts val="1600"/>
              <a:buChar char="■"/>
              <a:defRPr sz="1600">
                <a:solidFill>
                  <a:schemeClr val="accent1"/>
                </a:solidFill>
              </a:defRPr>
            </a:lvl3pPr>
            <a:lvl4pPr indent="-381000" lvl="3" marL="1828800" rtl="0">
              <a:lnSpc>
                <a:spcPct val="100000"/>
              </a:lnSpc>
              <a:spcBef>
                <a:spcPts val="0"/>
              </a:spcBef>
              <a:spcAft>
                <a:spcPts val="0"/>
              </a:spcAft>
              <a:buClr>
                <a:schemeClr val="accent1"/>
              </a:buClr>
              <a:buSzPts val="2400"/>
              <a:buChar char="●"/>
              <a:defRPr b="1" sz="2400">
                <a:solidFill>
                  <a:schemeClr val="accent1"/>
                </a:solidFill>
              </a:defRPr>
            </a:lvl4pPr>
            <a:lvl5pPr indent="-361950" lvl="4" marL="2286000" rtl="0">
              <a:lnSpc>
                <a:spcPct val="100000"/>
              </a:lnSpc>
              <a:spcBef>
                <a:spcPts val="0"/>
              </a:spcBef>
              <a:spcAft>
                <a:spcPts val="0"/>
              </a:spcAft>
              <a:buClr>
                <a:schemeClr val="accent1"/>
              </a:buClr>
              <a:buSzPts val="2100"/>
              <a:buChar char="○"/>
              <a:defRPr b="1" sz="2100">
                <a:solidFill>
                  <a:schemeClr val="accent1"/>
                </a:solidFill>
              </a:defRPr>
            </a:lvl5pPr>
            <a:lvl6pPr indent="-349250" lvl="5" marL="2743200" rtl="0">
              <a:lnSpc>
                <a:spcPct val="100000"/>
              </a:lnSpc>
              <a:spcBef>
                <a:spcPts val="0"/>
              </a:spcBef>
              <a:spcAft>
                <a:spcPts val="0"/>
              </a:spcAft>
              <a:buClr>
                <a:schemeClr val="accent1"/>
              </a:buClr>
              <a:buSzPts val="1900"/>
              <a:buChar char="■"/>
              <a:defRPr b="1" sz="1900">
                <a:solidFill>
                  <a:schemeClr val="accent1"/>
                </a:solidFill>
              </a:defRPr>
            </a:lvl6pPr>
            <a:lvl7pPr indent="-330200" lvl="6" marL="3200400" rtl="0">
              <a:lnSpc>
                <a:spcPct val="100000"/>
              </a:lnSpc>
              <a:spcBef>
                <a:spcPts val="0"/>
              </a:spcBef>
              <a:spcAft>
                <a:spcPts val="0"/>
              </a:spcAft>
              <a:buClr>
                <a:schemeClr val="accent1"/>
              </a:buClr>
              <a:buSzPts val="1600"/>
              <a:buChar char="●"/>
              <a:defRPr b="1" sz="1600">
                <a:solidFill>
                  <a:schemeClr val="accent1"/>
                </a:solidFill>
              </a:defRPr>
            </a:lvl7pPr>
            <a:lvl8pPr indent="-311150" lvl="7" marL="3657600" rtl="0">
              <a:lnSpc>
                <a:spcPct val="100000"/>
              </a:lnSpc>
              <a:spcBef>
                <a:spcPts val="0"/>
              </a:spcBef>
              <a:spcAft>
                <a:spcPts val="0"/>
              </a:spcAft>
              <a:buClr>
                <a:schemeClr val="accent1"/>
              </a:buClr>
              <a:buSzPts val="1300"/>
              <a:buChar char="○"/>
              <a:defRPr sz="1300">
                <a:solidFill>
                  <a:schemeClr val="accent1"/>
                </a:solidFill>
              </a:defRPr>
            </a:lvl8pPr>
            <a:lvl9pPr indent="-285750" lvl="8" marL="4114800" rtl="0">
              <a:lnSpc>
                <a:spcPct val="100000"/>
              </a:lnSpc>
              <a:spcBef>
                <a:spcPts val="0"/>
              </a:spcBef>
              <a:spcAft>
                <a:spcPts val="0"/>
              </a:spcAft>
              <a:buClr>
                <a:schemeClr val="dk1"/>
              </a:buClr>
              <a:buSzPts val="900"/>
              <a:buChar char="■"/>
              <a:defRPr sz="900">
                <a:solidFill>
                  <a:schemeClr val="dk1"/>
                </a:solidFill>
              </a:defRPr>
            </a:lvl9pPr>
          </a:lstStyle>
          <a:p/>
        </p:txBody>
      </p:sp>
      <p:sp>
        <p:nvSpPr>
          <p:cNvPr id="2292" name="Google Shape;2292;p315"/>
          <p:cNvSpPr txBox="1"/>
          <p:nvPr>
            <p:ph idx="12" type="sldNum"/>
          </p:nvPr>
        </p:nvSpPr>
        <p:spPr>
          <a:xfrm>
            <a:off x="11093410" y="6217628"/>
            <a:ext cx="731700" cy="524700"/>
          </a:xfrm>
          <a:prstGeom prst="rect">
            <a:avLst/>
          </a:prstGeom>
          <a:noFill/>
          <a:ln>
            <a:noFill/>
          </a:ln>
        </p:spPr>
        <p:txBody>
          <a:bodyPr anchorCtr="0" anchor="ctr" bIns="121875" lIns="121875" spcFirstLastPara="1" rIns="121875" wrap="square" tIns="121875">
            <a:normAutofit/>
          </a:bodyPr>
          <a:lstStyle>
            <a:lvl1pPr lvl="0" rtl="0" algn="r">
              <a:buNone/>
              <a:defRPr sz="900">
                <a:solidFill>
                  <a:srgbClr val="02745E"/>
                </a:solidFill>
              </a:defRPr>
            </a:lvl1pPr>
            <a:lvl2pPr lvl="1" rtl="0" algn="r">
              <a:buNone/>
              <a:defRPr sz="900">
                <a:solidFill>
                  <a:srgbClr val="02745E"/>
                </a:solidFill>
              </a:defRPr>
            </a:lvl2pPr>
            <a:lvl3pPr lvl="2" rtl="0" algn="r">
              <a:buNone/>
              <a:defRPr sz="900">
                <a:solidFill>
                  <a:srgbClr val="02745E"/>
                </a:solidFill>
              </a:defRPr>
            </a:lvl3pPr>
            <a:lvl4pPr lvl="3" rtl="0" algn="r">
              <a:buNone/>
              <a:defRPr sz="900">
                <a:solidFill>
                  <a:srgbClr val="02745E"/>
                </a:solidFill>
              </a:defRPr>
            </a:lvl4pPr>
            <a:lvl5pPr lvl="4" rtl="0" algn="r">
              <a:buNone/>
              <a:defRPr sz="900">
                <a:solidFill>
                  <a:srgbClr val="02745E"/>
                </a:solidFill>
              </a:defRPr>
            </a:lvl5pPr>
            <a:lvl6pPr lvl="5" rtl="0" algn="r">
              <a:buNone/>
              <a:defRPr sz="900">
                <a:solidFill>
                  <a:srgbClr val="02745E"/>
                </a:solidFill>
              </a:defRPr>
            </a:lvl6pPr>
            <a:lvl7pPr lvl="6" rtl="0" algn="r">
              <a:buNone/>
              <a:defRPr sz="900">
                <a:solidFill>
                  <a:srgbClr val="02745E"/>
                </a:solidFill>
              </a:defRPr>
            </a:lvl7pPr>
            <a:lvl8pPr lvl="7" rtl="0" algn="r">
              <a:buNone/>
              <a:defRPr sz="900">
                <a:solidFill>
                  <a:srgbClr val="02745E"/>
                </a:solidFill>
              </a:defRPr>
            </a:lvl8pPr>
            <a:lvl9pPr lvl="8" rtl="0" algn="r">
              <a:buNone/>
              <a:defRPr sz="900">
                <a:solidFill>
                  <a:srgbClr val="02745E"/>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 id="2147483988" r:id="rId36"/>
    <p:sldLayoutId id="2147483989" r:id="rId37"/>
    <p:sldLayoutId id="2147483990" r:id="rId38"/>
    <p:sldLayoutId id="2147483991" r:id="rId39"/>
    <p:sldLayoutId id="2147483992" r:id="rId40"/>
    <p:sldLayoutId id="2147483993" r:id="rId41"/>
    <p:sldLayoutId id="2147483994" r:id="rId42"/>
    <p:sldLayoutId id="2147483995" r:id="rId43"/>
    <p:sldLayoutId id="2147483996" r:id="rId44"/>
    <p:sldLayoutId id="2147483997" r:id="rId45"/>
    <p:sldLayoutId id="2147483998" r:id="rId46"/>
    <p:sldLayoutId id="2147483999" r:id="rId47"/>
    <p:sldLayoutId id="2147484000" r:id="rId48"/>
    <p:sldLayoutId id="2147484001" r:id="rId49"/>
    <p:sldLayoutId id="2147484002" r:id="rId50"/>
    <p:sldLayoutId id="2147484003" r:id="rId51"/>
    <p:sldLayoutId id="2147484004"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 name="Google Shape;15;p2"/>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 name="Google Shape;16;p2"/>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17" name="Google Shape;17;p2"/>
          <p:cNvPicPr preferRelativeResize="0"/>
          <p:nvPr/>
        </p:nvPicPr>
        <p:blipFill>
          <a:blip r:embed="rId1">
            <a:alphaModFix/>
          </a:blip>
          <a:stretch>
            <a:fillRect/>
          </a:stretch>
        </p:blipFill>
        <p:spPr>
          <a:xfrm>
            <a:off x="10668000" y="6473302"/>
            <a:ext cx="186720" cy="186720"/>
          </a:xfrm>
          <a:prstGeom prst="rect">
            <a:avLst/>
          </a:prstGeom>
          <a:noFill/>
          <a:ln>
            <a:noFill/>
          </a:ln>
        </p:spPr>
      </p:pic>
      <p:sp>
        <p:nvSpPr>
          <p:cNvPr id="18" name="Google Shape;18;p2"/>
          <p:cNvSpPr txBox="1"/>
          <p:nvPr>
            <p:ph idx="12" type="sldNum"/>
          </p:nvPr>
        </p:nvSpPr>
        <p:spPr>
          <a:xfrm>
            <a:off x="10869182" y="6351634"/>
            <a:ext cx="666900" cy="524700"/>
          </a:xfrm>
          <a:prstGeom prst="rect">
            <a:avLst/>
          </a:prstGeom>
          <a:noFill/>
          <a:ln>
            <a:noFill/>
          </a:ln>
        </p:spPr>
        <p:txBody>
          <a:bodyPr anchorCtr="0" anchor="t" bIns="121875" lIns="121875" spcFirstLastPara="1" rIns="121875" wrap="square" tIns="121875">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4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8" name="Google Shape;318;p45"/>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9" name="Google Shape;319;p45"/>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320" name="Google Shape;320;p45"/>
          <p:cNvPicPr preferRelativeResize="0"/>
          <p:nvPr/>
        </p:nvPicPr>
        <p:blipFill>
          <a:blip r:embed="rId1">
            <a:alphaModFix/>
          </a:blip>
          <a:stretch>
            <a:fillRect/>
          </a:stretch>
        </p:blipFill>
        <p:spPr>
          <a:xfrm>
            <a:off x="10668000" y="6473302"/>
            <a:ext cx="186673" cy="186673"/>
          </a:xfrm>
          <a:prstGeom prst="rect">
            <a:avLst/>
          </a:prstGeom>
          <a:noFill/>
          <a:ln>
            <a:noFill/>
          </a:ln>
        </p:spPr>
      </p:pic>
      <p:sp>
        <p:nvSpPr>
          <p:cNvPr id="321" name="Google Shape;321;p45"/>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 name="Shape 583"/>
        <p:cNvGrpSpPr/>
        <p:nvPr/>
      </p:nvGrpSpPr>
      <p:grpSpPr>
        <a:xfrm>
          <a:off x="0" y="0"/>
          <a:ext cx="0" cy="0"/>
          <a:chOff x="0" y="0"/>
          <a:chExt cx="0" cy="0"/>
        </a:xfrm>
      </p:grpSpPr>
      <p:sp>
        <p:nvSpPr>
          <p:cNvPr id="584" name="Google Shape;584;p7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585" name="Google Shape;585;p78"/>
          <p:cNvSpPr txBox="1"/>
          <p:nvPr>
            <p:ph idx="1" type="body"/>
          </p:nvPr>
        </p:nvSpPr>
        <p:spPr>
          <a:xfrm>
            <a:off x="762007"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586" name="Google Shape;586;p78"/>
          <p:cNvPicPr preferRelativeResize="0"/>
          <p:nvPr/>
        </p:nvPicPr>
        <p:blipFill rotWithShape="1">
          <a:blip r:embed="rId1">
            <a:alphaModFix/>
          </a:blip>
          <a:srcRect b="0" l="0" r="0" t="0"/>
          <a:stretch/>
        </p:blipFill>
        <p:spPr>
          <a:xfrm>
            <a:off x="10668109" y="6473302"/>
            <a:ext cx="186720" cy="186720"/>
          </a:xfrm>
          <a:prstGeom prst="rect">
            <a:avLst/>
          </a:prstGeom>
          <a:noFill/>
          <a:ln>
            <a:noFill/>
          </a:ln>
        </p:spPr>
      </p:pic>
      <p:sp>
        <p:nvSpPr>
          <p:cNvPr id="587" name="Google Shape;587;p7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88" name="Google Shape;588;p78"/>
          <p:cNvSpPr txBox="1"/>
          <p:nvPr/>
        </p:nvSpPr>
        <p:spPr>
          <a:xfrm>
            <a:off x="646729"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a:t>
            </a:r>
            <a:r>
              <a:rPr lang="en-US" sz="1100">
                <a:solidFill>
                  <a:schemeClr val="accent5"/>
                </a:solidFill>
                <a:latin typeface="DM Sans"/>
                <a:ea typeface="DM Sans"/>
                <a:cs typeface="DM Sans"/>
                <a:sym typeface="DM Sans"/>
              </a:rPr>
              <a:t>4</a:t>
            </a:r>
            <a:r>
              <a:rPr b="0" i="0" lang="en-US"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8" name="Shape 888"/>
        <p:cNvGrpSpPr/>
        <p:nvPr/>
      </p:nvGrpSpPr>
      <p:grpSpPr>
        <a:xfrm>
          <a:off x="0" y="0"/>
          <a:ext cx="0" cy="0"/>
          <a:chOff x="0" y="0"/>
          <a:chExt cx="0" cy="0"/>
        </a:xfrm>
      </p:grpSpPr>
      <p:sp>
        <p:nvSpPr>
          <p:cNvPr id="889" name="Google Shape;889;p118"/>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4000"/>
              <a:buFont typeface="DM Sans Medium"/>
              <a:buNone/>
              <a:defRPr b="0"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90" name="Google Shape;890;p118"/>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81000" lvl="0" marL="457200" marR="0" rtl="0" algn="l">
              <a:lnSpc>
                <a:spcPct val="90000"/>
              </a:lnSpc>
              <a:spcBef>
                <a:spcPts val="1000"/>
              </a:spcBef>
              <a:spcAft>
                <a:spcPts val="0"/>
              </a:spcAft>
              <a:buClr>
                <a:schemeClr val="dk2"/>
              </a:buClr>
              <a:buSzPts val="2400"/>
              <a:buFont typeface="Arial"/>
              <a:buChar char="•"/>
              <a:defRPr b="0" i="0" sz="2400" u="none" cap="none" strike="noStrike">
                <a:solidFill>
                  <a:schemeClr val="lt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lt2"/>
              </a:buClr>
              <a:buSzPts val="2000"/>
              <a:buFont typeface="Arial"/>
              <a:buChar char="•"/>
              <a:defRPr b="0" i="0" sz="2000" u="none" cap="none" strike="noStrike">
                <a:solidFill>
                  <a:schemeClr val="lt1"/>
                </a:solidFill>
                <a:latin typeface="DM Sans"/>
                <a:ea typeface="DM Sans"/>
                <a:cs typeface="DM Sans"/>
                <a:sym typeface="DM Sans"/>
              </a:defRPr>
            </a:lvl2pPr>
            <a:lvl3pPr indent="-342900" lvl="2" marL="1371600" marR="0" rtl="0" algn="l">
              <a:lnSpc>
                <a:spcPct val="90000"/>
              </a:lnSpc>
              <a:spcBef>
                <a:spcPts val="500"/>
              </a:spcBef>
              <a:spcAft>
                <a:spcPts val="0"/>
              </a:spcAft>
              <a:buClr>
                <a:schemeClr val="lt2"/>
              </a:buClr>
              <a:buSzPts val="1800"/>
              <a:buFont typeface="Arial"/>
              <a:buChar char="•"/>
              <a:defRPr b="0" i="0" sz="1800" u="none" cap="none" strike="noStrike">
                <a:solidFill>
                  <a:schemeClr val="lt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9pPr>
          </a:lstStyle>
          <a:p/>
        </p:txBody>
      </p:sp>
      <p:sp>
        <p:nvSpPr>
          <p:cNvPr id="891" name="Google Shape;891;p11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chemeClr val="accent5"/>
                </a:solidFill>
                <a:latin typeface="DM Sans"/>
                <a:ea typeface="DM Sans"/>
                <a:cs typeface="DM Sans"/>
                <a:sym typeface="DM Sans"/>
              </a:defRPr>
            </a:lvl1pPr>
            <a:lvl2pPr indent="0" lvl="1" marL="0" marR="0" rtl="0" algn="r">
              <a:spcBef>
                <a:spcPts val="0"/>
              </a:spcBef>
              <a:buNone/>
              <a:defRPr b="0" i="0" sz="1200" u="none" cap="none" strike="noStrike">
                <a:solidFill>
                  <a:schemeClr val="accent5"/>
                </a:solidFill>
                <a:latin typeface="DM Sans"/>
                <a:ea typeface="DM Sans"/>
                <a:cs typeface="DM Sans"/>
                <a:sym typeface="DM Sans"/>
              </a:defRPr>
            </a:lvl2pPr>
            <a:lvl3pPr indent="0" lvl="2" marL="0" marR="0" rtl="0" algn="r">
              <a:spcBef>
                <a:spcPts val="0"/>
              </a:spcBef>
              <a:buNone/>
              <a:defRPr b="0" i="0" sz="1200" u="none" cap="none" strike="noStrike">
                <a:solidFill>
                  <a:schemeClr val="accent5"/>
                </a:solidFill>
                <a:latin typeface="DM Sans"/>
                <a:ea typeface="DM Sans"/>
                <a:cs typeface="DM Sans"/>
                <a:sym typeface="DM Sans"/>
              </a:defRPr>
            </a:lvl3pPr>
            <a:lvl4pPr indent="0" lvl="3" marL="0" marR="0" rtl="0" algn="r">
              <a:spcBef>
                <a:spcPts val="0"/>
              </a:spcBef>
              <a:buNone/>
              <a:defRPr b="0" i="0" sz="1200" u="none" cap="none" strike="noStrike">
                <a:solidFill>
                  <a:schemeClr val="accent5"/>
                </a:solidFill>
                <a:latin typeface="DM Sans"/>
                <a:ea typeface="DM Sans"/>
                <a:cs typeface="DM Sans"/>
                <a:sym typeface="DM Sans"/>
              </a:defRPr>
            </a:lvl4pPr>
            <a:lvl5pPr indent="0" lvl="4" marL="0" marR="0" rtl="0" algn="r">
              <a:spcBef>
                <a:spcPts val="0"/>
              </a:spcBef>
              <a:buNone/>
              <a:defRPr b="0" i="0" sz="1200" u="none" cap="none" strike="noStrike">
                <a:solidFill>
                  <a:schemeClr val="accent5"/>
                </a:solidFill>
                <a:latin typeface="DM Sans"/>
                <a:ea typeface="DM Sans"/>
                <a:cs typeface="DM Sans"/>
                <a:sym typeface="DM Sans"/>
              </a:defRPr>
            </a:lvl5pPr>
            <a:lvl6pPr indent="0" lvl="5" marL="0" marR="0" rtl="0" algn="r">
              <a:spcBef>
                <a:spcPts val="0"/>
              </a:spcBef>
              <a:buNone/>
              <a:defRPr b="0" i="0" sz="1200" u="none" cap="none" strike="noStrike">
                <a:solidFill>
                  <a:schemeClr val="accent5"/>
                </a:solidFill>
                <a:latin typeface="DM Sans"/>
                <a:ea typeface="DM Sans"/>
                <a:cs typeface="DM Sans"/>
                <a:sym typeface="DM Sans"/>
              </a:defRPr>
            </a:lvl6pPr>
            <a:lvl7pPr indent="0" lvl="6" marL="0" marR="0" rtl="0" algn="r">
              <a:spcBef>
                <a:spcPts val="0"/>
              </a:spcBef>
              <a:buNone/>
              <a:defRPr b="0" i="0" sz="1200" u="none" cap="none" strike="noStrike">
                <a:solidFill>
                  <a:schemeClr val="accent5"/>
                </a:solidFill>
                <a:latin typeface="DM Sans"/>
                <a:ea typeface="DM Sans"/>
                <a:cs typeface="DM Sans"/>
                <a:sym typeface="DM Sans"/>
              </a:defRPr>
            </a:lvl7pPr>
            <a:lvl8pPr indent="0" lvl="7" marL="0" marR="0" rtl="0" algn="r">
              <a:spcBef>
                <a:spcPts val="0"/>
              </a:spcBef>
              <a:buNone/>
              <a:defRPr b="0" i="0" sz="1200" u="none" cap="none" strike="noStrike">
                <a:solidFill>
                  <a:schemeClr val="accent5"/>
                </a:solidFill>
                <a:latin typeface="DM Sans"/>
                <a:ea typeface="DM Sans"/>
                <a:cs typeface="DM Sans"/>
                <a:sym typeface="DM Sans"/>
              </a:defRPr>
            </a:lvl8pPr>
            <a:lvl9pPr indent="0" lvl="8" marL="0" marR="0" rt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892" name="Google Shape;892;p118"/>
          <p:cNvPicPr preferRelativeResize="0"/>
          <p:nvPr/>
        </p:nvPicPr>
        <p:blipFill rotWithShape="1">
          <a:blip r:embed="rId1">
            <a:alphaModFix/>
          </a:blip>
          <a:srcRect b="0" l="0" r="0" t="0"/>
          <a:stretch/>
        </p:blipFill>
        <p:spPr>
          <a:xfrm>
            <a:off x="11167029" y="6469462"/>
            <a:ext cx="186722" cy="186673"/>
          </a:xfrm>
          <a:prstGeom prst="rect">
            <a:avLst/>
          </a:prstGeom>
          <a:noFill/>
          <a:ln>
            <a:noFill/>
          </a:ln>
        </p:spPr>
      </p:pic>
      <p:sp>
        <p:nvSpPr>
          <p:cNvPr id="893" name="Google Shape;893;p118"/>
          <p:cNvSpPr txBox="1"/>
          <p:nvPr/>
        </p:nvSpPr>
        <p:spPr>
          <a:xfrm>
            <a:off x="646729" y="6361500"/>
            <a:ext cx="5379300" cy="415500"/>
          </a:xfrm>
          <a:prstGeom prst="rect">
            <a:avLst/>
          </a:prstGeom>
          <a:noFill/>
          <a:ln>
            <a:noFill/>
          </a:ln>
        </p:spPr>
        <p:txBody>
          <a:bodyPr anchorCtr="0" anchor="t" bIns="121875" lIns="121875" spcFirstLastPara="1" rIns="121875" wrap="square" tIns="121875">
            <a:spAutoFit/>
          </a:bodyPr>
          <a:lstStyle/>
          <a:p>
            <a:pPr indent="0" lvl="0" marL="0" marR="0" rtl="0" algn="l">
              <a:spcBef>
                <a:spcPts val="0"/>
              </a:spcBef>
              <a:spcAft>
                <a:spcPts val="0"/>
              </a:spcAft>
              <a:buClr>
                <a:schemeClr val="accent5"/>
              </a:buClr>
              <a:buSzPts val="1100"/>
              <a:buFont typeface="DM Sans"/>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0" name="Shape 1080"/>
        <p:cNvGrpSpPr/>
        <p:nvPr/>
      </p:nvGrpSpPr>
      <p:grpSpPr>
        <a:xfrm>
          <a:off x="0" y="0"/>
          <a:ext cx="0" cy="0"/>
          <a:chOff x="0" y="0"/>
          <a:chExt cx="0" cy="0"/>
        </a:xfrm>
      </p:grpSpPr>
      <p:sp>
        <p:nvSpPr>
          <p:cNvPr id="1081" name="Google Shape;1081;p14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82" name="Google Shape;1082;p144"/>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83" name="Google Shape;1083;p144"/>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1084" name="Google Shape;1084;p144"/>
          <p:cNvPicPr preferRelativeResize="0"/>
          <p:nvPr/>
        </p:nvPicPr>
        <p:blipFill>
          <a:blip r:embed="rId1">
            <a:alphaModFix/>
          </a:blip>
          <a:stretch>
            <a:fillRect/>
          </a:stretch>
        </p:blipFill>
        <p:spPr>
          <a:xfrm>
            <a:off x="10668000" y="6473302"/>
            <a:ext cx="186673" cy="186673"/>
          </a:xfrm>
          <a:prstGeom prst="rect">
            <a:avLst/>
          </a:prstGeom>
          <a:noFill/>
          <a:ln>
            <a:noFill/>
          </a:ln>
        </p:spPr>
      </p:pic>
      <p:sp>
        <p:nvSpPr>
          <p:cNvPr id="1085" name="Google Shape;1085;p144"/>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7" name="Shape 1347"/>
        <p:cNvGrpSpPr/>
        <p:nvPr/>
      </p:nvGrpSpPr>
      <p:grpSpPr>
        <a:xfrm>
          <a:off x="0" y="0"/>
          <a:ext cx="0" cy="0"/>
          <a:chOff x="0" y="0"/>
          <a:chExt cx="0" cy="0"/>
        </a:xfrm>
      </p:grpSpPr>
      <p:sp>
        <p:nvSpPr>
          <p:cNvPr id="1348" name="Google Shape;1348;p17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b="0" i="0" sz="43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349" name="Google Shape;1349;p178"/>
          <p:cNvSpPr txBox="1"/>
          <p:nvPr>
            <p:ph idx="1" type="body"/>
          </p:nvPr>
        </p:nvSpPr>
        <p:spPr>
          <a:xfrm>
            <a:off x="762000" y="1825633"/>
            <a:ext cx="10591800" cy="4351200"/>
          </a:xfrm>
          <a:prstGeom prst="rect">
            <a:avLst/>
          </a:prstGeom>
          <a:noFill/>
          <a:ln>
            <a:noFill/>
          </a:ln>
        </p:spPr>
        <p:txBody>
          <a:bodyPr anchorCtr="0" anchor="t" bIns="0" lIns="0" spcFirstLastPara="1" rIns="0" wrap="square" tIns="0">
            <a:noAutofit/>
          </a:bodyPr>
          <a:lstStyle>
            <a:lvl1pPr indent="-400050" lvl="0" marL="457200" marR="0" rtl="0" algn="l">
              <a:lnSpc>
                <a:spcPct val="90000"/>
              </a:lnSpc>
              <a:spcBef>
                <a:spcPts val="1100"/>
              </a:spcBef>
              <a:spcAft>
                <a:spcPts val="0"/>
              </a:spcAft>
              <a:buClr>
                <a:schemeClr val="accent1"/>
              </a:buClr>
              <a:buSzPts val="2700"/>
              <a:buFont typeface="DM Sans"/>
              <a:buChar char="•"/>
              <a:defRPr b="0" i="0" sz="2700" u="none" cap="none" strike="noStrike">
                <a:solidFill>
                  <a:schemeClr val="dk1"/>
                </a:solidFill>
                <a:latin typeface="DM Sans"/>
                <a:ea typeface="DM Sans"/>
                <a:cs typeface="DM Sans"/>
                <a:sym typeface="DM Sans"/>
              </a:defRPr>
            </a:lvl1pPr>
            <a:lvl2pPr indent="-361950" lvl="1" marL="914400" marR="0" rtl="0" algn="l">
              <a:lnSpc>
                <a:spcPct val="90000"/>
              </a:lnSpc>
              <a:spcBef>
                <a:spcPts val="500"/>
              </a:spcBef>
              <a:spcAft>
                <a:spcPts val="0"/>
              </a:spcAft>
              <a:buClr>
                <a:schemeClr val="accent4"/>
              </a:buClr>
              <a:buSzPts val="2100"/>
              <a:buFont typeface="DM Sans"/>
              <a:buChar char="•"/>
              <a:defRPr b="0" i="0" sz="21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1350" name="Google Shape;1350;p178"/>
          <p:cNvSpPr txBox="1"/>
          <p:nvPr/>
        </p:nvSpPr>
        <p:spPr>
          <a:xfrm>
            <a:off x="646722"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©2021 Databricks Inc. — All rights reserved</a:t>
            </a:r>
            <a:endParaRPr b="0" i="0" sz="1100" u="none" cap="none" strike="noStrike">
              <a:solidFill>
                <a:schemeClr val="accent5"/>
              </a:solidFill>
              <a:latin typeface="DM Sans"/>
              <a:ea typeface="DM Sans"/>
              <a:cs typeface="DM Sans"/>
              <a:sym typeface="DM Sans"/>
            </a:endParaRPr>
          </a:p>
        </p:txBody>
      </p:sp>
      <p:pic>
        <p:nvPicPr>
          <p:cNvPr id="1351" name="Google Shape;1351;p178"/>
          <p:cNvPicPr preferRelativeResize="0"/>
          <p:nvPr/>
        </p:nvPicPr>
        <p:blipFill rotWithShape="1">
          <a:blip r:embed="rId1">
            <a:alphaModFix/>
          </a:blip>
          <a:srcRect b="0" l="0" r="0" t="0"/>
          <a:stretch/>
        </p:blipFill>
        <p:spPr>
          <a:xfrm>
            <a:off x="10668000" y="6473302"/>
            <a:ext cx="186718" cy="186718"/>
          </a:xfrm>
          <a:prstGeom prst="rect">
            <a:avLst/>
          </a:prstGeom>
          <a:noFill/>
          <a:ln>
            <a:noFill/>
          </a:ln>
        </p:spPr>
      </p:pic>
      <p:sp>
        <p:nvSpPr>
          <p:cNvPr id="1352" name="Google Shape;1352;p178"/>
          <p:cNvSpPr txBox="1"/>
          <p:nvPr>
            <p:ph idx="12" type="sldNum"/>
          </p:nvPr>
        </p:nvSpPr>
        <p:spPr>
          <a:xfrm>
            <a:off x="10869183"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1" name="Shape 1631"/>
        <p:cNvGrpSpPr/>
        <p:nvPr/>
      </p:nvGrpSpPr>
      <p:grpSpPr>
        <a:xfrm>
          <a:off x="0" y="0"/>
          <a:ext cx="0" cy="0"/>
          <a:chOff x="0" y="0"/>
          <a:chExt cx="0" cy="0"/>
        </a:xfrm>
      </p:grpSpPr>
      <p:sp>
        <p:nvSpPr>
          <p:cNvPr id="1632" name="Google Shape;1632;p21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633" name="Google Shape;1633;p217"/>
          <p:cNvSpPr txBox="1"/>
          <p:nvPr>
            <p:ph idx="1" type="body"/>
          </p:nvPr>
        </p:nvSpPr>
        <p:spPr>
          <a:xfrm>
            <a:off x="762007"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1634" name="Google Shape;1634;p217"/>
          <p:cNvSpPr txBox="1"/>
          <p:nvPr/>
        </p:nvSpPr>
        <p:spPr>
          <a:xfrm>
            <a:off x="646729"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pic>
        <p:nvPicPr>
          <p:cNvPr id="1635" name="Google Shape;1635;p217"/>
          <p:cNvPicPr preferRelativeResize="0"/>
          <p:nvPr/>
        </p:nvPicPr>
        <p:blipFill rotWithShape="1">
          <a:blip r:embed="rId1">
            <a:alphaModFix/>
          </a:blip>
          <a:srcRect b="0" l="0" r="0" t="0"/>
          <a:stretch/>
        </p:blipFill>
        <p:spPr>
          <a:xfrm>
            <a:off x="10668109" y="6473302"/>
            <a:ext cx="186720" cy="186720"/>
          </a:xfrm>
          <a:prstGeom prst="rect">
            <a:avLst/>
          </a:prstGeom>
          <a:noFill/>
          <a:ln>
            <a:noFill/>
          </a:ln>
        </p:spPr>
      </p:pic>
      <p:sp>
        <p:nvSpPr>
          <p:cNvPr id="1636" name="Google Shape;1636;p217"/>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 id="2147483886" r:id="rId31"/>
    <p:sldLayoutId id="2147483887" r:id="rId32"/>
    <p:sldLayoutId id="2147483888" r:id="rId33"/>
    <p:sldLayoutId id="2147483889" r:id="rId34"/>
    <p:sldLayoutId id="2147483890" r:id="rId35"/>
    <p:sldLayoutId id="2147483891" r:id="rId36"/>
    <p:sldLayoutId id="2147483892" r:id="rId37"/>
    <p:sldLayoutId id="2147483893" r:id="rId38"/>
    <p:sldLayoutId id="2147483894" r:id="rId39"/>
    <p:sldLayoutId id="2147483895" r:id="rId40"/>
    <p:sldLayoutId id="2147483896" r:id="rId41"/>
    <p:sldLayoutId id="2147483897" r:id="rId42"/>
    <p:sldLayoutId id="2147483898" r:id="rId43"/>
    <p:sldLayoutId id="2147483899" r:id="rId44"/>
    <p:sldLayoutId id="2147483900" r:id="rId45"/>
    <p:sldLayoutId id="2147483901" r:id="rId46"/>
    <p:sldLayoutId id="2147483902" r:id="rId47"/>
    <p:sldLayoutId id="2147483903" r:id="rId48"/>
    <p:sldLayoutId id="2147483904" r:id="rId49"/>
    <p:sldLayoutId id="2147483905" r:id="rId50"/>
    <p:sldLayoutId id="2147483906" r:id="rId51"/>
    <p:sldLayoutId id="2147483907" r:id="rId52"/>
    <p:sldLayoutId id="2147483908" r:id="rId53"/>
    <p:sldLayoutId id="2147483909" r:id="rId5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60" name="Shape 196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1">
          <p15:clr>
            <a:srgbClr val="EA4335"/>
          </p15:clr>
        </p15:guide>
        <p15:guide id="2" orient="horz" pos="2160">
          <p15:clr>
            <a:srgbClr val="EA4335"/>
          </p15:clr>
        </p15:guide>
        <p15:guide id="3" orient="horz" pos="3839">
          <p15:clr>
            <a:srgbClr val="EA4335"/>
          </p15:clr>
        </p15:guide>
        <p15:guide id="4" orient="horz" pos="481">
          <p15:clr>
            <a:srgbClr val="EA4335"/>
          </p15:clr>
        </p15:guide>
        <p15:guide id="5" pos="481">
          <p15:clr>
            <a:srgbClr val="EA4335"/>
          </p15:clr>
        </p15:guide>
        <p15:guide id="6" pos="7176">
          <p15:clr>
            <a:srgbClr val="EA4335"/>
          </p15:clr>
        </p15:guide>
        <p15:guide id="7" pos="4979">
          <p15:clr>
            <a:srgbClr val="9AA0A6"/>
          </p15:clr>
        </p15:guide>
        <p15:guide id="8" pos="5088">
          <p15:clr>
            <a:srgbClr val="9AA0A6"/>
          </p15:clr>
        </p15:guide>
        <p15:guide id="9" pos="4884">
          <p15:clr>
            <a:srgbClr val="9AA0A6"/>
          </p15:clr>
        </p15:guide>
        <p15:guide id="10" pos="2580">
          <p15:clr>
            <a:srgbClr val="9AA0A6"/>
          </p15:clr>
        </p15:guide>
        <p15:guide id="11" pos="2675">
          <p15:clr>
            <a:srgbClr val="9AA0A6"/>
          </p15:clr>
        </p15:guide>
        <p15:guide id="12" pos="2785">
          <p15:clr>
            <a:srgbClr val="9AA0A6"/>
          </p15:clr>
        </p15:guide>
        <p15:guide id="13" pos="3936">
          <p15:clr>
            <a:srgbClr val="9AA0A6"/>
          </p15:clr>
        </p15:guide>
        <p15:guide id="14" pos="3744">
          <p15:clr>
            <a:srgbClr val="9AA0A6"/>
          </p15:clr>
        </p15:guide>
        <p15:guide id="15" orient="horz" pos="370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1.xml"/><Relationship Id="rId3" Type="http://schemas.openxmlformats.org/officeDocument/2006/relationships/image" Target="../media/image83.png"/><Relationship Id="rId4" Type="http://schemas.openxmlformats.org/officeDocument/2006/relationships/image" Target="../media/image101.png"/><Relationship Id="rId9" Type="http://schemas.openxmlformats.org/officeDocument/2006/relationships/image" Target="../media/image95.png"/><Relationship Id="rId5" Type="http://schemas.openxmlformats.org/officeDocument/2006/relationships/image" Target="../media/image94.png"/><Relationship Id="rId6" Type="http://schemas.openxmlformats.org/officeDocument/2006/relationships/image" Target="../media/image96.png"/><Relationship Id="rId7" Type="http://schemas.openxmlformats.org/officeDocument/2006/relationships/image" Target="../media/image84.png"/><Relationship Id="rId8" Type="http://schemas.openxmlformats.org/officeDocument/2006/relationships/image" Target="../media/image85.png"/><Relationship Id="rId11" Type="http://schemas.openxmlformats.org/officeDocument/2006/relationships/image" Target="../media/image97.png"/><Relationship Id="rId10" Type="http://schemas.openxmlformats.org/officeDocument/2006/relationships/image" Target="../media/image89.png"/><Relationship Id="rId13" Type="http://schemas.openxmlformats.org/officeDocument/2006/relationships/image" Target="../media/image88.png"/><Relationship Id="rId12" Type="http://schemas.openxmlformats.org/officeDocument/2006/relationships/image" Target="../media/image86.png"/><Relationship Id="rId14" Type="http://schemas.openxmlformats.org/officeDocument/2006/relationships/image" Target="../media/image9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2.xml"/><Relationship Id="rId2" Type="http://schemas.openxmlformats.org/officeDocument/2006/relationships/notesSlide" Target="../notesSlides/notesSlide10.xml"/><Relationship Id="rId3" Type="http://schemas.openxmlformats.org/officeDocument/2006/relationships/image" Target="../media/image137.jpg"/><Relationship Id="rId4" Type="http://schemas.openxmlformats.org/officeDocument/2006/relationships/image" Target="../media/image125.png"/><Relationship Id="rId5" Type="http://schemas.openxmlformats.org/officeDocument/2006/relationships/image" Target="../media/image1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notesSlide" Target="../notesSlides/notesSlide11.xml"/><Relationship Id="rId3" Type="http://schemas.openxmlformats.org/officeDocument/2006/relationships/image" Target="../media/image168.gif"/><Relationship Id="rId4" Type="http://schemas.openxmlformats.org/officeDocument/2006/relationships/image" Target="../media/image192.png"/><Relationship Id="rId9" Type="http://schemas.openxmlformats.org/officeDocument/2006/relationships/image" Target="../media/image138.png"/><Relationship Id="rId5" Type="http://schemas.openxmlformats.org/officeDocument/2006/relationships/image" Target="../media/image152.png"/><Relationship Id="rId6" Type="http://schemas.openxmlformats.org/officeDocument/2006/relationships/image" Target="../media/image160.png"/><Relationship Id="rId7" Type="http://schemas.openxmlformats.org/officeDocument/2006/relationships/image" Target="../media/image47.png"/><Relationship Id="rId8" Type="http://schemas.openxmlformats.org/officeDocument/2006/relationships/image" Target="../media/image141.png"/><Relationship Id="rId11" Type="http://schemas.openxmlformats.org/officeDocument/2006/relationships/image" Target="../media/image133.png"/><Relationship Id="rId10" Type="http://schemas.openxmlformats.org/officeDocument/2006/relationships/image" Target="../media/image1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1.png"/><Relationship Id="rId4" Type="http://schemas.openxmlformats.org/officeDocument/2006/relationships/image" Target="../media/image136.png"/><Relationship Id="rId9" Type="http://schemas.openxmlformats.org/officeDocument/2006/relationships/image" Target="../media/image144.png"/><Relationship Id="rId5" Type="http://schemas.openxmlformats.org/officeDocument/2006/relationships/image" Target="../media/image135.png"/><Relationship Id="rId6" Type="http://schemas.openxmlformats.org/officeDocument/2006/relationships/image" Target="../media/image134.png"/><Relationship Id="rId7" Type="http://schemas.openxmlformats.org/officeDocument/2006/relationships/image" Target="../media/image139.png"/><Relationship Id="rId8" Type="http://schemas.openxmlformats.org/officeDocument/2006/relationships/image" Target="../media/image148.png"/><Relationship Id="rId11" Type="http://schemas.openxmlformats.org/officeDocument/2006/relationships/image" Target="../media/image146.png"/><Relationship Id="rId10" Type="http://schemas.openxmlformats.org/officeDocument/2006/relationships/image" Target="../media/image147.png"/><Relationship Id="rId13" Type="http://schemas.openxmlformats.org/officeDocument/2006/relationships/image" Target="../media/image150.png"/><Relationship Id="rId12" Type="http://schemas.openxmlformats.org/officeDocument/2006/relationships/image" Target="../media/image1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7.png"/><Relationship Id="rId4" Type="http://schemas.openxmlformats.org/officeDocument/2006/relationships/image" Target="../media/image157.png"/><Relationship Id="rId9" Type="http://schemas.openxmlformats.org/officeDocument/2006/relationships/image" Target="../media/image179.png"/><Relationship Id="rId5" Type="http://schemas.openxmlformats.org/officeDocument/2006/relationships/image" Target="../media/image164.png"/><Relationship Id="rId6" Type="http://schemas.openxmlformats.org/officeDocument/2006/relationships/image" Target="../media/image163.png"/><Relationship Id="rId7" Type="http://schemas.openxmlformats.org/officeDocument/2006/relationships/image" Target="../media/image151.png"/><Relationship Id="rId8" Type="http://schemas.openxmlformats.org/officeDocument/2006/relationships/image" Target="../media/image170.png"/><Relationship Id="rId10" Type="http://schemas.openxmlformats.org/officeDocument/2006/relationships/image" Target="../media/image1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9.png"/><Relationship Id="rId4" Type="http://schemas.openxmlformats.org/officeDocument/2006/relationships/image" Target="../media/image167.png"/><Relationship Id="rId5" Type="http://schemas.openxmlformats.org/officeDocument/2006/relationships/image" Target="../media/image1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6.png"/><Relationship Id="rId4" Type="http://schemas.openxmlformats.org/officeDocument/2006/relationships/image" Target="../media/image88.png"/><Relationship Id="rId5" Type="http://schemas.openxmlformats.org/officeDocument/2006/relationships/image" Target="../media/image165.png"/><Relationship Id="rId6" Type="http://schemas.openxmlformats.org/officeDocument/2006/relationships/image" Target="../media/image162.png"/><Relationship Id="rId7" Type="http://schemas.openxmlformats.org/officeDocument/2006/relationships/image" Target="../media/image166.png"/><Relationship Id="rId8" Type="http://schemas.openxmlformats.org/officeDocument/2006/relationships/image" Target="../media/image9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88.png"/><Relationship Id="rId5" Type="http://schemas.openxmlformats.org/officeDocument/2006/relationships/image" Target="../media/image134.png"/><Relationship Id="rId6" Type="http://schemas.openxmlformats.org/officeDocument/2006/relationships/image" Target="../media/image139.png"/><Relationship Id="rId7" Type="http://schemas.openxmlformats.org/officeDocument/2006/relationships/image" Target="../media/image175.png"/><Relationship Id="rId8" Type="http://schemas.openxmlformats.org/officeDocument/2006/relationships/image" Target="../media/image161.png"/><Relationship Id="rId20" Type="http://schemas.openxmlformats.org/officeDocument/2006/relationships/image" Target="../media/image190.png"/><Relationship Id="rId22" Type="http://schemas.openxmlformats.org/officeDocument/2006/relationships/image" Target="../media/image186.png"/><Relationship Id="rId21" Type="http://schemas.openxmlformats.org/officeDocument/2006/relationships/image" Target="../media/image195.png"/><Relationship Id="rId24" Type="http://schemas.openxmlformats.org/officeDocument/2006/relationships/image" Target="../media/image185.png"/><Relationship Id="rId23" Type="http://schemas.openxmlformats.org/officeDocument/2006/relationships/image" Target="../media/image183.png"/><Relationship Id="rId25" Type="http://schemas.openxmlformats.org/officeDocument/2006/relationships/image" Target="../media/image194.png"/><Relationship Id="rId11" Type="http://schemas.openxmlformats.org/officeDocument/2006/relationships/image" Target="../media/image171.png"/><Relationship Id="rId10" Type="http://schemas.openxmlformats.org/officeDocument/2006/relationships/image" Target="../media/image174.png"/><Relationship Id="rId13" Type="http://schemas.openxmlformats.org/officeDocument/2006/relationships/image" Target="../media/image182.png"/><Relationship Id="rId12" Type="http://schemas.openxmlformats.org/officeDocument/2006/relationships/image" Target="../media/image173.png"/><Relationship Id="rId15" Type="http://schemas.openxmlformats.org/officeDocument/2006/relationships/image" Target="../media/image177.png"/><Relationship Id="rId14" Type="http://schemas.openxmlformats.org/officeDocument/2006/relationships/image" Target="../media/image187.png"/><Relationship Id="rId17" Type="http://schemas.openxmlformats.org/officeDocument/2006/relationships/image" Target="../media/image181.png"/><Relationship Id="rId16" Type="http://schemas.openxmlformats.org/officeDocument/2006/relationships/image" Target="../media/image176.png"/><Relationship Id="rId19" Type="http://schemas.openxmlformats.org/officeDocument/2006/relationships/image" Target="../media/image178.png"/><Relationship Id="rId18" Type="http://schemas.openxmlformats.org/officeDocument/2006/relationships/image" Target="../media/image18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xml"/><Relationship Id="rId3" Type="http://schemas.openxmlformats.org/officeDocument/2006/relationships/image" Target="../media/image184.png"/><Relationship Id="rId4" Type="http://schemas.openxmlformats.org/officeDocument/2006/relationships/image" Target="../media/image1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2.xml"/><Relationship Id="rId3" Type="http://schemas.openxmlformats.org/officeDocument/2006/relationships/image" Target="../media/image114.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3.xml"/><Relationship Id="rId3" Type="http://schemas.openxmlformats.org/officeDocument/2006/relationships/image" Target="../media/image93.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5.xml"/><Relationship Id="rId3" Type="http://schemas.openxmlformats.org/officeDocument/2006/relationships/image" Target="../media/image107.png"/><Relationship Id="rId4" Type="http://schemas.openxmlformats.org/officeDocument/2006/relationships/image" Target="../media/image102.png"/><Relationship Id="rId5" Type="http://schemas.openxmlformats.org/officeDocument/2006/relationships/image" Target="../media/image98.png"/><Relationship Id="rId6"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1.xml"/><Relationship Id="rId2" Type="http://schemas.openxmlformats.org/officeDocument/2006/relationships/notesSlide" Target="../notesSlides/notesSlide6.xml"/><Relationship Id="rId3"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26.png"/><Relationship Id="rId5" Type="http://schemas.openxmlformats.org/officeDocument/2006/relationships/image" Target="../media/image110.png"/><Relationship Id="rId6" Type="http://schemas.openxmlformats.org/officeDocument/2006/relationships/image" Target="../media/image112.png"/><Relationship Id="rId7" Type="http://schemas.openxmlformats.org/officeDocument/2006/relationships/image" Target="../media/image124.png"/><Relationship Id="rId8" Type="http://schemas.openxmlformats.org/officeDocument/2006/relationships/image" Target="../media/image142.png"/><Relationship Id="rId20" Type="http://schemas.openxmlformats.org/officeDocument/2006/relationships/image" Target="../media/image121.png"/><Relationship Id="rId22" Type="http://schemas.openxmlformats.org/officeDocument/2006/relationships/image" Target="../media/image198.gif"/><Relationship Id="rId21" Type="http://schemas.openxmlformats.org/officeDocument/2006/relationships/image" Target="../media/image116.png"/><Relationship Id="rId24" Type="http://schemas.openxmlformats.org/officeDocument/2006/relationships/image" Target="../media/image127.png"/><Relationship Id="rId23" Type="http://schemas.openxmlformats.org/officeDocument/2006/relationships/image" Target="../media/image119.png"/><Relationship Id="rId11" Type="http://schemas.openxmlformats.org/officeDocument/2006/relationships/image" Target="../media/image109.png"/><Relationship Id="rId10" Type="http://schemas.openxmlformats.org/officeDocument/2006/relationships/image" Target="../media/image132.png"/><Relationship Id="rId13" Type="http://schemas.openxmlformats.org/officeDocument/2006/relationships/image" Target="../media/image117.png"/><Relationship Id="rId12" Type="http://schemas.openxmlformats.org/officeDocument/2006/relationships/image" Target="../media/image122.png"/><Relationship Id="rId15" Type="http://schemas.openxmlformats.org/officeDocument/2006/relationships/image" Target="../media/image120.png"/><Relationship Id="rId14" Type="http://schemas.openxmlformats.org/officeDocument/2006/relationships/image" Target="../media/image111.png"/><Relationship Id="rId17" Type="http://schemas.openxmlformats.org/officeDocument/2006/relationships/image" Target="../media/image118.png"/><Relationship Id="rId16" Type="http://schemas.openxmlformats.org/officeDocument/2006/relationships/image" Target="../media/image113.png"/><Relationship Id="rId19" Type="http://schemas.openxmlformats.org/officeDocument/2006/relationships/image" Target="../media/image129.png"/><Relationship Id="rId18"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2.xml"/><Relationship Id="rId2" Type="http://schemas.openxmlformats.org/officeDocument/2006/relationships/notesSlide" Target="../notesSlides/notesSlide7.xml"/><Relationship Id="rId3" Type="http://schemas.openxmlformats.org/officeDocument/2006/relationships/image" Target="../media/image143.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9.xml"/><Relationship Id="rId3"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sp>
        <p:nvSpPr>
          <p:cNvPr id="2706" name="Google Shape;2706;p368"/>
          <p:cNvSpPr/>
          <p:nvPr/>
        </p:nvSpPr>
        <p:spPr>
          <a:xfrm>
            <a:off x="6558541" y="1988825"/>
            <a:ext cx="5087100" cy="4113600"/>
          </a:xfrm>
          <a:prstGeom prst="roundRect">
            <a:avLst>
              <a:gd fmla="val 3618" name="adj"/>
            </a:avLst>
          </a:prstGeom>
          <a:solidFill>
            <a:srgbClr val="FFFFFF"/>
          </a:solid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6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Ecosystem Support </a:t>
            </a:r>
            <a:endParaRPr sz="3600"/>
          </a:p>
        </p:txBody>
      </p:sp>
      <p:sp>
        <p:nvSpPr>
          <p:cNvPr id="2708" name="Google Shape;2708;p368"/>
          <p:cNvSpPr txBox="1"/>
          <p:nvPr>
            <p:ph idx="1" type="subTitle"/>
          </p:nvPr>
        </p:nvSpPr>
        <p:spPr>
          <a:xfrm>
            <a:off x="764809" y="1174703"/>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Query from any tool</a:t>
            </a:r>
            <a:endParaRPr/>
          </a:p>
        </p:txBody>
      </p:sp>
      <p:sp>
        <p:nvSpPr>
          <p:cNvPr id="2709" name="Google Shape;2709;p368"/>
          <p:cNvSpPr txBox="1"/>
          <p:nvPr>
            <p:ph idx="2" type="body"/>
          </p:nvPr>
        </p:nvSpPr>
        <p:spPr>
          <a:xfrm>
            <a:off x="762000" y="1988825"/>
            <a:ext cx="53340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000"/>
              <a:t>Connect existing dashboards or brand new ones to the latest and freshest data, leverage your favorite tools to find new insights, and build custom data apps powered by the lakehouse with tools and languages you already know.</a:t>
            </a:r>
            <a:endParaRPr sz="2000"/>
          </a:p>
        </p:txBody>
      </p:sp>
      <p:pic>
        <p:nvPicPr>
          <p:cNvPr id="2710" name="Google Shape;2710;p368"/>
          <p:cNvPicPr preferRelativeResize="0"/>
          <p:nvPr/>
        </p:nvPicPr>
        <p:blipFill>
          <a:blip r:embed="rId3">
            <a:alphaModFix/>
          </a:blip>
          <a:stretch>
            <a:fillRect/>
          </a:stretch>
        </p:blipFill>
        <p:spPr>
          <a:xfrm>
            <a:off x="6964452" y="2407714"/>
            <a:ext cx="2034846" cy="421379"/>
          </a:xfrm>
          <a:prstGeom prst="rect">
            <a:avLst/>
          </a:prstGeom>
          <a:noFill/>
          <a:ln>
            <a:noFill/>
          </a:ln>
        </p:spPr>
      </p:pic>
      <p:pic>
        <p:nvPicPr>
          <p:cNvPr id="2711" name="Google Shape;2711;p368"/>
          <p:cNvPicPr preferRelativeResize="0"/>
          <p:nvPr/>
        </p:nvPicPr>
        <p:blipFill rotWithShape="1">
          <a:blip r:embed="rId4">
            <a:alphaModFix/>
          </a:blip>
          <a:srcRect b="21884" l="0" r="0" t="22584"/>
          <a:stretch/>
        </p:blipFill>
        <p:spPr>
          <a:xfrm>
            <a:off x="9713769" y="4555026"/>
            <a:ext cx="1430307" cy="441250"/>
          </a:xfrm>
          <a:prstGeom prst="rect">
            <a:avLst/>
          </a:prstGeom>
          <a:noFill/>
          <a:ln>
            <a:noFill/>
          </a:ln>
        </p:spPr>
      </p:pic>
      <p:pic>
        <p:nvPicPr>
          <p:cNvPr id="2712" name="Google Shape;2712;p368"/>
          <p:cNvPicPr preferRelativeResize="0"/>
          <p:nvPr/>
        </p:nvPicPr>
        <p:blipFill>
          <a:blip r:embed="rId5">
            <a:alphaModFix/>
          </a:blip>
          <a:stretch>
            <a:fillRect/>
          </a:stretch>
        </p:blipFill>
        <p:spPr>
          <a:xfrm>
            <a:off x="7266987" y="3180562"/>
            <a:ext cx="1429942" cy="376333"/>
          </a:xfrm>
          <a:prstGeom prst="rect">
            <a:avLst/>
          </a:prstGeom>
          <a:noFill/>
          <a:ln>
            <a:noFill/>
          </a:ln>
        </p:spPr>
      </p:pic>
      <p:pic>
        <p:nvPicPr>
          <p:cNvPr id="2713" name="Google Shape;2713;p368"/>
          <p:cNvPicPr preferRelativeResize="0"/>
          <p:nvPr/>
        </p:nvPicPr>
        <p:blipFill>
          <a:blip r:embed="rId6">
            <a:alphaModFix/>
          </a:blip>
          <a:stretch>
            <a:fillRect/>
          </a:stretch>
        </p:blipFill>
        <p:spPr>
          <a:xfrm>
            <a:off x="9304230" y="3223559"/>
            <a:ext cx="1597727" cy="312578"/>
          </a:xfrm>
          <a:prstGeom prst="rect">
            <a:avLst/>
          </a:prstGeom>
          <a:noFill/>
          <a:ln>
            <a:noFill/>
          </a:ln>
        </p:spPr>
      </p:pic>
      <p:pic>
        <p:nvPicPr>
          <p:cNvPr id="2714" name="Google Shape;2714;p368"/>
          <p:cNvPicPr preferRelativeResize="0"/>
          <p:nvPr/>
        </p:nvPicPr>
        <p:blipFill>
          <a:blip r:embed="rId7">
            <a:alphaModFix/>
          </a:blip>
          <a:stretch>
            <a:fillRect/>
          </a:stretch>
        </p:blipFill>
        <p:spPr>
          <a:xfrm>
            <a:off x="6905172" y="3963034"/>
            <a:ext cx="1975810" cy="256785"/>
          </a:xfrm>
          <a:prstGeom prst="rect">
            <a:avLst/>
          </a:prstGeom>
          <a:noFill/>
          <a:ln>
            <a:noFill/>
          </a:ln>
        </p:spPr>
      </p:pic>
      <p:pic>
        <p:nvPicPr>
          <p:cNvPr id="2715" name="Google Shape;2715;p368"/>
          <p:cNvPicPr preferRelativeResize="0"/>
          <p:nvPr/>
        </p:nvPicPr>
        <p:blipFill rotWithShape="1">
          <a:blip r:embed="rId8">
            <a:alphaModFix/>
          </a:blip>
          <a:srcRect b="0" l="0" r="0" t="42637"/>
          <a:stretch/>
        </p:blipFill>
        <p:spPr>
          <a:xfrm>
            <a:off x="9424531" y="3889249"/>
            <a:ext cx="1750790" cy="312750"/>
          </a:xfrm>
          <a:prstGeom prst="rect">
            <a:avLst/>
          </a:prstGeom>
          <a:noFill/>
          <a:ln>
            <a:noFill/>
          </a:ln>
        </p:spPr>
      </p:pic>
      <p:pic>
        <p:nvPicPr>
          <p:cNvPr id="2716" name="Google Shape;2716;p368"/>
          <p:cNvPicPr preferRelativeResize="0"/>
          <p:nvPr/>
        </p:nvPicPr>
        <p:blipFill rotWithShape="1">
          <a:blip r:embed="rId9">
            <a:alphaModFix/>
          </a:blip>
          <a:srcRect b="20095" l="20095" r="20095" t="20095"/>
          <a:stretch/>
        </p:blipFill>
        <p:spPr>
          <a:xfrm>
            <a:off x="7178175" y="4460275"/>
            <a:ext cx="674432" cy="674456"/>
          </a:xfrm>
          <a:prstGeom prst="rect">
            <a:avLst/>
          </a:prstGeom>
          <a:noFill/>
          <a:ln>
            <a:noFill/>
          </a:ln>
        </p:spPr>
      </p:pic>
      <p:sp>
        <p:nvSpPr>
          <p:cNvPr id="2717" name="Google Shape;2717;p368"/>
          <p:cNvSpPr txBox="1"/>
          <p:nvPr/>
        </p:nvSpPr>
        <p:spPr>
          <a:xfrm>
            <a:off x="10311250" y="5640675"/>
            <a:ext cx="1342800" cy="477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500">
                <a:solidFill>
                  <a:schemeClr val="accent1"/>
                </a:solidFill>
                <a:latin typeface="DM Sans Medium"/>
                <a:ea typeface="DM Sans Medium"/>
                <a:cs typeface="DM Sans Medium"/>
                <a:sym typeface="DM Sans Medium"/>
              </a:rPr>
              <a:t>And more…</a:t>
            </a:r>
            <a:endParaRPr sz="900">
              <a:solidFill>
                <a:schemeClr val="accent1"/>
              </a:solidFill>
              <a:latin typeface="DM Sans"/>
              <a:ea typeface="DM Sans"/>
              <a:cs typeface="DM Sans"/>
              <a:sym typeface="DM Sans"/>
            </a:endParaRPr>
          </a:p>
        </p:txBody>
      </p:sp>
      <p:pic>
        <p:nvPicPr>
          <p:cNvPr id="2718" name="Google Shape;2718;p368"/>
          <p:cNvPicPr preferRelativeResize="0"/>
          <p:nvPr/>
        </p:nvPicPr>
        <p:blipFill>
          <a:blip r:embed="rId10">
            <a:alphaModFix/>
          </a:blip>
          <a:stretch>
            <a:fillRect/>
          </a:stretch>
        </p:blipFill>
        <p:spPr>
          <a:xfrm>
            <a:off x="9368184" y="2136083"/>
            <a:ext cx="1710380" cy="855178"/>
          </a:xfrm>
          <a:prstGeom prst="rect">
            <a:avLst/>
          </a:prstGeom>
          <a:noFill/>
          <a:ln>
            <a:noFill/>
          </a:ln>
        </p:spPr>
      </p:pic>
      <p:pic>
        <p:nvPicPr>
          <p:cNvPr id="2719" name="Google Shape;2719;p368"/>
          <p:cNvPicPr preferRelativeResize="0"/>
          <p:nvPr/>
        </p:nvPicPr>
        <p:blipFill>
          <a:blip r:embed="rId11">
            <a:alphaModFix/>
          </a:blip>
          <a:stretch>
            <a:fillRect/>
          </a:stretch>
        </p:blipFill>
        <p:spPr>
          <a:xfrm>
            <a:off x="8189280" y="4463485"/>
            <a:ext cx="1187702" cy="668071"/>
          </a:xfrm>
          <a:prstGeom prst="rect">
            <a:avLst/>
          </a:prstGeom>
          <a:noFill/>
          <a:ln>
            <a:noFill/>
          </a:ln>
        </p:spPr>
      </p:pic>
      <p:pic>
        <p:nvPicPr>
          <p:cNvPr id="2720" name="Google Shape;2720;p368"/>
          <p:cNvPicPr preferRelativeResize="0"/>
          <p:nvPr/>
        </p:nvPicPr>
        <p:blipFill rotWithShape="1">
          <a:blip r:embed="rId12">
            <a:alphaModFix/>
          </a:blip>
          <a:srcRect b="0" l="0" r="0" t="0"/>
          <a:stretch/>
        </p:blipFill>
        <p:spPr>
          <a:xfrm>
            <a:off x="8127232" y="5452191"/>
            <a:ext cx="872355" cy="327862"/>
          </a:xfrm>
          <a:prstGeom prst="rect">
            <a:avLst/>
          </a:prstGeom>
          <a:noFill/>
          <a:ln>
            <a:noFill/>
          </a:ln>
        </p:spPr>
      </p:pic>
      <p:pic>
        <p:nvPicPr>
          <p:cNvPr id="2721" name="Google Shape;2721;p368"/>
          <p:cNvPicPr preferRelativeResize="0"/>
          <p:nvPr/>
        </p:nvPicPr>
        <p:blipFill rotWithShape="1">
          <a:blip r:embed="rId13">
            <a:alphaModFix/>
          </a:blip>
          <a:srcRect b="0" l="0" r="0" t="0"/>
          <a:stretch/>
        </p:blipFill>
        <p:spPr>
          <a:xfrm>
            <a:off x="9285101" y="5349296"/>
            <a:ext cx="872355" cy="533596"/>
          </a:xfrm>
          <a:prstGeom prst="rect">
            <a:avLst/>
          </a:prstGeom>
          <a:noFill/>
          <a:ln>
            <a:noFill/>
          </a:ln>
        </p:spPr>
      </p:pic>
      <p:sp>
        <p:nvSpPr>
          <p:cNvPr id="2722" name="Google Shape;2722;p368"/>
          <p:cNvSpPr txBox="1"/>
          <p:nvPr/>
        </p:nvSpPr>
        <p:spPr>
          <a:xfrm>
            <a:off x="6769672" y="5408400"/>
            <a:ext cx="1491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Mono"/>
                <a:ea typeface="DM Mono"/>
                <a:cs typeface="DM Mono"/>
                <a:sym typeface="DM Mono"/>
              </a:rPr>
              <a:t>{REST:API}</a:t>
            </a:r>
            <a:endParaRPr sz="1500">
              <a:latin typeface="DM Mono"/>
              <a:ea typeface="DM Mono"/>
              <a:cs typeface="DM Mono"/>
              <a:sym typeface="DM Mono"/>
            </a:endParaRPr>
          </a:p>
        </p:txBody>
      </p:sp>
      <p:pic>
        <p:nvPicPr>
          <p:cNvPr id="2723" name="Google Shape;2723;p368"/>
          <p:cNvPicPr preferRelativeResize="0"/>
          <p:nvPr/>
        </p:nvPicPr>
        <p:blipFill rotWithShape="1">
          <a:blip r:embed="rId14">
            <a:alphaModFix/>
          </a:blip>
          <a:srcRect b="0" l="14486" r="0" t="0"/>
          <a:stretch/>
        </p:blipFill>
        <p:spPr>
          <a:xfrm>
            <a:off x="10515596" y="5312732"/>
            <a:ext cx="450016" cy="327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sp>
        <p:nvSpPr>
          <p:cNvPr id="2947" name="Google Shape;2947;p377"/>
          <p:cNvSpPr txBox="1"/>
          <p:nvPr>
            <p:ph type="title"/>
          </p:nvPr>
        </p:nvSpPr>
        <p:spPr>
          <a:xfrm>
            <a:off x="537198" y="399939"/>
            <a:ext cx="11259900" cy="991800"/>
          </a:xfrm>
          <a:prstGeom prst="rect">
            <a:avLst/>
          </a:prstGeom>
          <a:noFill/>
          <a:ln>
            <a:noFill/>
          </a:ln>
        </p:spPr>
        <p:txBody>
          <a:bodyPr anchorCtr="0" anchor="ctr" bIns="45675" lIns="0" spcFirstLastPara="1" rIns="0" wrap="square" tIns="45675">
            <a:normAutofit/>
          </a:bodyPr>
          <a:lstStyle/>
          <a:p>
            <a:pPr indent="0" lvl="0" marL="0" rtl="0" algn="l">
              <a:lnSpc>
                <a:spcPct val="90000"/>
              </a:lnSpc>
              <a:spcBef>
                <a:spcPts val="0"/>
              </a:spcBef>
              <a:spcAft>
                <a:spcPts val="0"/>
              </a:spcAft>
              <a:buSzPts val="1400"/>
              <a:buNone/>
            </a:pPr>
            <a:r>
              <a:rPr lang="en-US" sz="3600">
                <a:latin typeface="DM Sans"/>
                <a:ea typeface="DM Sans"/>
                <a:cs typeface="DM Sans"/>
                <a:sym typeface="DM Sans"/>
              </a:rPr>
              <a:t>Data pipeline observability</a:t>
            </a:r>
            <a:endParaRPr sz="3600">
              <a:latin typeface="DM Sans"/>
              <a:ea typeface="DM Sans"/>
              <a:cs typeface="DM Sans"/>
              <a:sym typeface="DM Sans"/>
            </a:endParaRPr>
          </a:p>
        </p:txBody>
      </p:sp>
      <p:sp>
        <p:nvSpPr>
          <p:cNvPr id="2948" name="Google Shape;2948;p377"/>
          <p:cNvSpPr txBox="1"/>
          <p:nvPr>
            <p:ph idx="4294967295" type="body"/>
          </p:nvPr>
        </p:nvSpPr>
        <p:spPr>
          <a:xfrm>
            <a:off x="6612147" y="1854604"/>
            <a:ext cx="5351100" cy="3717300"/>
          </a:xfrm>
          <a:prstGeom prst="rect">
            <a:avLst/>
          </a:prstGeom>
          <a:noFill/>
          <a:ln>
            <a:noFill/>
          </a:ln>
        </p:spPr>
        <p:txBody>
          <a:bodyPr anchorCtr="0" anchor="t" bIns="45675" lIns="0" spcFirstLastPara="1" rIns="0" wrap="square" tIns="45675">
            <a:normAutofit lnSpcReduction="10000"/>
          </a:bodyPr>
          <a:lstStyle/>
          <a:p>
            <a:pPr indent="-347091" lvl="0" marL="457200" marR="0" rtl="0" algn="l">
              <a:lnSpc>
                <a:spcPct val="115000"/>
              </a:lnSpc>
              <a:spcBef>
                <a:spcPts val="0"/>
              </a:spcBef>
              <a:spcAft>
                <a:spcPts val="0"/>
              </a:spcAft>
              <a:buSzPts val="1866"/>
              <a:buChar char="•"/>
            </a:pPr>
            <a:r>
              <a:rPr lang="en-US" sz="1866"/>
              <a:t>High-quality, high-fidelity lineage diagram that provides visibility into how data flows for impact analysis </a:t>
            </a:r>
            <a:br>
              <a:rPr lang="en-US" sz="1866"/>
            </a:br>
            <a:endParaRPr sz="1866"/>
          </a:p>
          <a:p>
            <a:pPr indent="-347091" lvl="0" marL="457200" marR="0" rtl="0" algn="l">
              <a:lnSpc>
                <a:spcPct val="115000"/>
              </a:lnSpc>
              <a:spcBef>
                <a:spcPts val="0"/>
              </a:spcBef>
              <a:spcAft>
                <a:spcPts val="0"/>
              </a:spcAft>
              <a:buSzPts val="1866"/>
              <a:buChar char="•"/>
            </a:pPr>
            <a:r>
              <a:rPr lang="en-US" sz="1866"/>
              <a:t>Granular logging for operational, governance, quality  and status of the data pipeline at a row level  </a:t>
            </a:r>
            <a:br>
              <a:rPr lang="en-US" sz="1866"/>
            </a:br>
            <a:endParaRPr sz="1866"/>
          </a:p>
          <a:p>
            <a:pPr indent="-347091" lvl="0" marL="457200" marR="0" rtl="0" algn="l">
              <a:lnSpc>
                <a:spcPct val="115000"/>
              </a:lnSpc>
              <a:spcBef>
                <a:spcPts val="0"/>
              </a:spcBef>
              <a:spcAft>
                <a:spcPts val="0"/>
              </a:spcAft>
              <a:buSzPts val="1866"/>
              <a:buChar char="•"/>
            </a:pPr>
            <a:r>
              <a:rPr lang="en-US" sz="1866"/>
              <a:t>Continuously monitor data pipeline jobs to ensure continued operation</a:t>
            </a:r>
            <a:br>
              <a:rPr lang="en-US" sz="1866"/>
            </a:br>
            <a:endParaRPr sz="1866"/>
          </a:p>
          <a:p>
            <a:pPr indent="-347091" lvl="0" marL="457200" marR="0" rtl="0" algn="l">
              <a:lnSpc>
                <a:spcPct val="115000"/>
              </a:lnSpc>
              <a:spcBef>
                <a:spcPts val="0"/>
              </a:spcBef>
              <a:spcAft>
                <a:spcPts val="0"/>
              </a:spcAft>
              <a:buSzPts val="1866"/>
              <a:buChar char="•"/>
            </a:pPr>
            <a:r>
              <a:rPr lang="en-US" sz="1866"/>
              <a:t>Notifications using Databricks SQL</a:t>
            </a:r>
            <a:endParaRPr sz="1866"/>
          </a:p>
        </p:txBody>
      </p:sp>
      <p:pic>
        <p:nvPicPr>
          <p:cNvPr id="2949" name="Google Shape;2949;p377"/>
          <p:cNvPicPr preferRelativeResize="0"/>
          <p:nvPr/>
        </p:nvPicPr>
        <p:blipFill rotWithShape="1">
          <a:blip r:embed="rId3">
            <a:alphaModFix/>
          </a:blip>
          <a:srcRect b="0" l="0" r="0" t="0"/>
          <a:stretch/>
        </p:blipFill>
        <p:spPr>
          <a:xfrm>
            <a:off x="3458026" y="1691912"/>
            <a:ext cx="2917694" cy="1682058"/>
          </a:xfrm>
          <a:prstGeom prst="rect">
            <a:avLst/>
          </a:prstGeom>
          <a:noFill/>
          <a:ln>
            <a:noFill/>
          </a:ln>
          <a:effectLst>
            <a:outerShdw blurRad="142875" rotWithShape="0" algn="bl" dir="1620000" dist="19050">
              <a:schemeClr val="dk2">
                <a:alpha val="37650"/>
              </a:schemeClr>
            </a:outerShdw>
          </a:effectLst>
        </p:spPr>
      </p:pic>
      <p:pic>
        <p:nvPicPr>
          <p:cNvPr descr="A screenshot of a computer&#10;&#10;Description automatically generated" id="2950" name="Google Shape;2950;p377"/>
          <p:cNvPicPr preferRelativeResize="0"/>
          <p:nvPr/>
        </p:nvPicPr>
        <p:blipFill rotWithShape="1">
          <a:blip r:embed="rId4">
            <a:alphaModFix/>
          </a:blip>
          <a:srcRect b="0" l="0" r="0" t="0"/>
          <a:stretch/>
        </p:blipFill>
        <p:spPr>
          <a:xfrm>
            <a:off x="291477" y="1972054"/>
            <a:ext cx="4388856" cy="2610455"/>
          </a:xfrm>
          <a:prstGeom prst="rect">
            <a:avLst/>
          </a:prstGeom>
          <a:noFill/>
          <a:ln>
            <a:noFill/>
          </a:ln>
        </p:spPr>
      </p:pic>
      <p:pic>
        <p:nvPicPr>
          <p:cNvPr id="2951" name="Google Shape;2951;p377"/>
          <p:cNvPicPr preferRelativeResize="0"/>
          <p:nvPr/>
        </p:nvPicPr>
        <p:blipFill rotWithShape="1">
          <a:blip r:embed="rId5">
            <a:alphaModFix/>
          </a:blip>
          <a:srcRect b="0" l="0" r="0" t="0"/>
          <a:stretch/>
        </p:blipFill>
        <p:spPr>
          <a:xfrm>
            <a:off x="3320344" y="3738551"/>
            <a:ext cx="2958576" cy="1664218"/>
          </a:xfrm>
          <a:prstGeom prst="rect">
            <a:avLst/>
          </a:prstGeom>
          <a:noFill/>
          <a:ln>
            <a:noFill/>
          </a:ln>
          <a:effectLst>
            <a:outerShdw blurRad="142875" rotWithShape="0" algn="bl" dir="1620000" dist="19050">
              <a:schemeClr val="dk2">
                <a:alpha val="37650"/>
              </a:scheme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pic>
        <p:nvPicPr>
          <p:cNvPr id="2956" name="Google Shape;2956;p378"/>
          <p:cNvPicPr preferRelativeResize="0"/>
          <p:nvPr/>
        </p:nvPicPr>
        <p:blipFill rotWithShape="1">
          <a:blip r:embed="rId3">
            <a:alphaModFix/>
          </a:blip>
          <a:srcRect b="3147" l="9228" r="17704" t="0"/>
          <a:stretch/>
        </p:blipFill>
        <p:spPr>
          <a:xfrm>
            <a:off x="6172200" y="1656533"/>
            <a:ext cx="5264568" cy="3924666"/>
          </a:xfrm>
          <a:prstGeom prst="rect">
            <a:avLst/>
          </a:prstGeom>
          <a:noFill/>
          <a:ln>
            <a:noFill/>
          </a:ln>
        </p:spPr>
      </p:pic>
      <p:sp>
        <p:nvSpPr>
          <p:cNvPr id="2957" name="Google Shape;2957;p378"/>
          <p:cNvSpPr txBox="1"/>
          <p:nvPr>
            <p:ph type="title"/>
          </p:nvPr>
        </p:nvSpPr>
        <p:spPr>
          <a:xfrm>
            <a:off x="762666" y="763533"/>
            <a:ext cx="9210900" cy="74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900">
                <a:solidFill>
                  <a:srgbClr val="000000"/>
                </a:solidFill>
              </a:rPr>
              <a:t>Fivetran is the standard for data </a:t>
            </a:r>
            <a:r>
              <a:rPr lang="en-US" sz="2900">
                <a:solidFill>
                  <a:srgbClr val="000000"/>
                </a:solidFill>
              </a:rPr>
              <a:t>movement</a:t>
            </a:r>
            <a:r>
              <a:rPr lang="en-US" sz="2900">
                <a:solidFill>
                  <a:srgbClr val="000000"/>
                </a:solidFill>
              </a:rPr>
              <a:t>.</a:t>
            </a:r>
            <a:endParaRPr sz="3200"/>
          </a:p>
        </p:txBody>
      </p:sp>
      <p:pic>
        <p:nvPicPr>
          <p:cNvPr id="2958" name="Google Shape;2958;p378"/>
          <p:cNvPicPr preferRelativeResize="0"/>
          <p:nvPr/>
        </p:nvPicPr>
        <p:blipFill rotWithShape="1">
          <a:blip r:embed="rId4">
            <a:alphaModFix/>
          </a:blip>
          <a:srcRect b="36652" l="7748" r="70589" t="36657"/>
          <a:stretch/>
        </p:blipFill>
        <p:spPr>
          <a:xfrm>
            <a:off x="9319667" y="4655718"/>
            <a:ext cx="227568" cy="280400"/>
          </a:xfrm>
          <a:prstGeom prst="rect">
            <a:avLst/>
          </a:prstGeom>
          <a:noFill/>
          <a:ln>
            <a:noFill/>
          </a:ln>
        </p:spPr>
      </p:pic>
      <p:sp>
        <p:nvSpPr>
          <p:cNvPr id="2959" name="Google Shape;2959;p378"/>
          <p:cNvSpPr txBox="1"/>
          <p:nvPr>
            <p:ph idx="2" type="body"/>
          </p:nvPr>
        </p:nvSpPr>
        <p:spPr>
          <a:xfrm>
            <a:off x="761167" y="2150233"/>
            <a:ext cx="5264400" cy="37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700">
              <a:solidFill>
                <a:srgbClr val="000000"/>
              </a:solidFill>
            </a:endParaRPr>
          </a:p>
          <a:p>
            <a:pPr indent="-260350" lvl="0" marL="304800" rtl="0" algn="l">
              <a:lnSpc>
                <a:spcPct val="115000"/>
              </a:lnSpc>
              <a:spcBef>
                <a:spcPts val="0"/>
              </a:spcBef>
              <a:spcAft>
                <a:spcPts val="0"/>
              </a:spcAft>
              <a:buClr>
                <a:srgbClr val="000000"/>
              </a:buClr>
              <a:buSzPts val="1700"/>
              <a:buFont typeface="DM Sans"/>
              <a:buChar char="●"/>
            </a:pPr>
            <a:r>
              <a:rPr lang="en-US" sz="1700">
                <a:solidFill>
                  <a:srgbClr val="000000"/>
                </a:solidFill>
              </a:rPr>
              <a:t>No-code, self-serve, connect in minutes</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lang="en-US" sz="1700">
                <a:solidFill>
                  <a:srgbClr val="000000"/>
                </a:solidFill>
              </a:rPr>
              <a:t>Simplified &amp; standardized architecture </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lang="en-US" sz="1700">
                <a:solidFill>
                  <a:srgbClr val="000000"/>
                </a:solidFill>
              </a:rPr>
              <a:t>ELT approach is the way</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Arial"/>
              <a:buChar char="●"/>
            </a:pPr>
            <a:r>
              <a:rPr lang="en-US" sz="1700"/>
              <a:t>400</a:t>
            </a:r>
            <a:r>
              <a:rPr lang="en-US" sz="1700">
                <a:solidFill>
                  <a:srgbClr val="000000"/>
                </a:solidFill>
              </a:rPr>
              <a:t>+ connectors (multiple categories)</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b="1" lang="en-US" sz="1700">
                <a:solidFill>
                  <a:srgbClr val="000000"/>
                </a:solidFill>
              </a:rPr>
              <a:t>Multiple deployment options from Saas to Private Deployment</a:t>
            </a:r>
            <a:endParaRPr b="1"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lang="en-US" sz="1700">
                <a:solidFill>
                  <a:srgbClr val="000000"/>
                </a:solidFill>
              </a:rPr>
              <a:t>Centralized global security &amp; governance</a:t>
            </a:r>
            <a:endParaRPr sz="1700">
              <a:solidFill>
                <a:srgbClr val="000000"/>
              </a:solidFill>
            </a:endParaRPr>
          </a:p>
          <a:p>
            <a:pPr indent="-260350" lvl="0" marL="304800" rtl="0" algn="l">
              <a:lnSpc>
                <a:spcPct val="115000"/>
              </a:lnSpc>
              <a:spcBef>
                <a:spcPts val="400"/>
              </a:spcBef>
              <a:spcAft>
                <a:spcPts val="0"/>
              </a:spcAft>
              <a:buClr>
                <a:srgbClr val="000000"/>
              </a:buClr>
              <a:buSzPts val="1700"/>
              <a:buFont typeface="DM Sans"/>
              <a:buChar char="●"/>
            </a:pPr>
            <a:r>
              <a:rPr lang="en-US" sz="1700">
                <a:solidFill>
                  <a:srgbClr val="000000"/>
                </a:solidFill>
              </a:rPr>
              <a:t>Reduced complexity = reduced costs, duplication and errors</a:t>
            </a:r>
            <a:endParaRPr sz="1700">
              <a:solidFill>
                <a:srgbClr val="000000"/>
              </a:solidFill>
            </a:endParaRPr>
          </a:p>
          <a:p>
            <a:pPr indent="0" lvl="0" marL="0" rtl="0" algn="l">
              <a:lnSpc>
                <a:spcPct val="115000"/>
              </a:lnSpc>
              <a:spcBef>
                <a:spcPts val="400"/>
              </a:spcBef>
              <a:spcAft>
                <a:spcPts val="400"/>
              </a:spcAft>
              <a:buNone/>
            </a:pPr>
            <a:r>
              <a:t/>
            </a:r>
            <a:endParaRPr sz="1700">
              <a:solidFill>
                <a:srgbClr val="000000"/>
              </a:solidFill>
            </a:endParaRPr>
          </a:p>
        </p:txBody>
      </p:sp>
      <p:pic>
        <p:nvPicPr>
          <p:cNvPr id="2960" name="Google Shape;2960;p378"/>
          <p:cNvPicPr preferRelativeResize="0"/>
          <p:nvPr/>
        </p:nvPicPr>
        <p:blipFill rotWithShape="1">
          <a:blip r:embed="rId5">
            <a:alphaModFix/>
          </a:blip>
          <a:srcRect b="15667" l="24469" r="24489" t="16036"/>
          <a:stretch/>
        </p:blipFill>
        <p:spPr>
          <a:xfrm>
            <a:off x="6401567" y="4088767"/>
            <a:ext cx="314460" cy="280398"/>
          </a:xfrm>
          <a:prstGeom prst="rect">
            <a:avLst/>
          </a:prstGeom>
          <a:noFill/>
          <a:ln>
            <a:noFill/>
          </a:ln>
        </p:spPr>
      </p:pic>
      <p:pic>
        <p:nvPicPr>
          <p:cNvPr id="2961" name="Google Shape;2961;p378"/>
          <p:cNvPicPr preferRelativeResize="0"/>
          <p:nvPr/>
        </p:nvPicPr>
        <p:blipFill>
          <a:blip r:embed="rId6">
            <a:alphaModFix/>
          </a:blip>
          <a:stretch>
            <a:fillRect/>
          </a:stretch>
        </p:blipFill>
        <p:spPr>
          <a:xfrm>
            <a:off x="6401567" y="4655733"/>
            <a:ext cx="314388" cy="314388"/>
          </a:xfrm>
          <a:prstGeom prst="rect">
            <a:avLst/>
          </a:prstGeom>
          <a:noFill/>
          <a:ln>
            <a:noFill/>
          </a:ln>
        </p:spPr>
      </p:pic>
      <p:sp>
        <p:nvSpPr>
          <p:cNvPr id="2962" name="Google Shape;2962;p378"/>
          <p:cNvSpPr/>
          <p:nvPr/>
        </p:nvSpPr>
        <p:spPr>
          <a:xfrm>
            <a:off x="6585600" y="1900133"/>
            <a:ext cx="933300" cy="2436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63" name="Google Shape;2963;p378"/>
          <p:cNvSpPr txBox="1"/>
          <p:nvPr/>
        </p:nvSpPr>
        <p:spPr>
          <a:xfrm>
            <a:off x="6172200" y="1695167"/>
            <a:ext cx="1759800" cy="492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800">
                <a:solidFill>
                  <a:schemeClr val="accent2"/>
                </a:solidFill>
                <a:latin typeface="JetBrains Mono"/>
                <a:ea typeface="JetBrains Mono"/>
                <a:cs typeface="JetBrains Mono"/>
                <a:sym typeface="JetBrains Mono"/>
              </a:rPr>
              <a:t>Fully Automated &amp;</a:t>
            </a:r>
            <a:endParaRPr b="1" sz="800">
              <a:solidFill>
                <a:schemeClr val="accent2"/>
              </a:solidFill>
              <a:latin typeface="JetBrains Mono"/>
              <a:ea typeface="JetBrains Mono"/>
              <a:cs typeface="JetBrains Mono"/>
              <a:sym typeface="JetBrains Mono"/>
            </a:endParaRPr>
          </a:p>
          <a:p>
            <a:pPr indent="0" lvl="0" marL="0" rtl="0" algn="ctr">
              <a:spcBef>
                <a:spcPts val="0"/>
              </a:spcBef>
              <a:spcAft>
                <a:spcPts val="0"/>
              </a:spcAft>
              <a:buNone/>
            </a:pPr>
            <a:r>
              <a:rPr b="1" lang="en-US" sz="800">
                <a:solidFill>
                  <a:schemeClr val="accent2"/>
                </a:solidFill>
                <a:latin typeface="JetBrains Mono"/>
                <a:ea typeface="JetBrains Mono"/>
                <a:cs typeface="JetBrains Mono"/>
                <a:sym typeface="JetBrains Mono"/>
              </a:rPr>
              <a:t>Fully Managed Connectors</a:t>
            </a:r>
            <a:endParaRPr b="1" sz="800">
              <a:solidFill>
                <a:schemeClr val="accent2"/>
              </a:solidFill>
              <a:latin typeface="JetBrains Mono"/>
              <a:ea typeface="JetBrains Mono"/>
              <a:cs typeface="JetBrains Mono"/>
              <a:sym typeface="JetBrains Mono"/>
            </a:endParaRPr>
          </a:p>
        </p:txBody>
      </p:sp>
      <p:sp>
        <p:nvSpPr>
          <p:cNvPr id="2964" name="Google Shape;2964;p378"/>
          <p:cNvSpPr/>
          <p:nvPr/>
        </p:nvSpPr>
        <p:spPr>
          <a:xfrm>
            <a:off x="8025667" y="1900133"/>
            <a:ext cx="933300" cy="2436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65" name="Google Shape;2965;p378"/>
          <p:cNvSpPr txBox="1"/>
          <p:nvPr/>
        </p:nvSpPr>
        <p:spPr>
          <a:xfrm>
            <a:off x="7614033" y="1831283"/>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800">
                <a:solidFill>
                  <a:schemeClr val="accent2"/>
                </a:solidFill>
                <a:latin typeface="JetBrains Mono"/>
                <a:ea typeface="JetBrains Mono"/>
                <a:cs typeface="JetBrains Mono"/>
                <a:sym typeface="JetBrains Mono"/>
              </a:rPr>
              <a:t>Normalization</a:t>
            </a:r>
            <a:endParaRPr b="1" sz="800">
              <a:solidFill>
                <a:schemeClr val="accent2"/>
              </a:solidFill>
              <a:latin typeface="JetBrains Mono"/>
              <a:ea typeface="JetBrains Mono"/>
              <a:cs typeface="JetBrains Mono"/>
              <a:sym typeface="JetBrains Mono"/>
            </a:endParaRPr>
          </a:p>
        </p:txBody>
      </p:sp>
      <p:sp>
        <p:nvSpPr>
          <p:cNvPr id="2966" name="Google Shape;2966;p378"/>
          <p:cNvSpPr/>
          <p:nvPr/>
        </p:nvSpPr>
        <p:spPr>
          <a:xfrm>
            <a:off x="10116783" y="1900133"/>
            <a:ext cx="933300" cy="2436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67" name="Google Shape;2967;p378"/>
          <p:cNvSpPr/>
          <p:nvPr/>
        </p:nvSpPr>
        <p:spPr>
          <a:xfrm>
            <a:off x="9989033" y="2263267"/>
            <a:ext cx="1126500" cy="102300"/>
          </a:xfrm>
          <a:prstGeom prst="rect">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68" name="Google Shape;2968;p378"/>
          <p:cNvSpPr txBox="1"/>
          <p:nvPr/>
        </p:nvSpPr>
        <p:spPr>
          <a:xfrm>
            <a:off x="9686767" y="2122867"/>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rgbClr val="595959"/>
                </a:solidFill>
                <a:latin typeface="JetBrains Mono"/>
                <a:ea typeface="JetBrains Mono"/>
                <a:cs typeface="JetBrains Mono"/>
                <a:sym typeface="JetBrains Mono"/>
              </a:rPr>
              <a:t>Quickstart Data Models</a:t>
            </a:r>
            <a:endParaRPr b="1" sz="700">
              <a:solidFill>
                <a:srgbClr val="595959"/>
              </a:solidFill>
              <a:latin typeface="JetBrains Mono"/>
              <a:ea typeface="JetBrains Mono"/>
              <a:cs typeface="JetBrains Mono"/>
              <a:sym typeface="JetBrains Mono"/>
            </a:endParaRPr>
          </a:p>
        </p:txBody>
      </p:sp>
      <p:sp>
        <p:nvSpPr>
          <p:cNvPr id="2969" name="Google Shape;2969;p378"/>
          <p:cNvSpPr/>
          <p:nvPr/>
        </p:nvSpPr>
        <p:spPr>
          <a:xfrm>
            <a:off x="9973467" y="4018067"/>
            <a:ext cx="1126500" cy="102300"/>
          </a:xfrm>
          <a:prstGeom prst="rect">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70" name="Google Shape;2970;p378"/>
          <p:cNvSpPr txBox="1"/>
          <p:nvPr/>
        </p:nvSpPr>
        <p:spPr>
          <a:xfrm>
            <a:off x="9671200" y="3877667"/>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rgbClr val="595959"/>
                </a:solidFill>
                <a:latin typeface="JetBrains Mono"/>
                <a:ea typeface="JetBrains Mono"/>
                <a:cs typeface="JetBrains Mono"/>
                <a:sym typeface="JetBrains Mono"/>
              </a:rPr>
              <a:t>Analysis-Ready Schemas</a:t>
            </a:r>
            <a:endParaRPr b="1" sz="700">
              <a:solidFill>
                <a:srgbClr val="595959"/>
              </a:solidFill>
              <a:latin typeface="JetBrains Mono"/>
              <a:ea typeface="JetBrains Mono"/>
              <a:cs typeface="JetBrains Mono"/>
              <a:sym typeface="JetBrains Mono"/>
            </a:endParaRPr>
          </a:p>
        </p:txBody>
      </p:sp>
      <p:sp>
        <p:nvSpPr>
          <p:cNvPr id="2971" name="Google Shape;2971;p378"/>
          <p:cNvSpPr/>
          <p:nvPr/>
        </p:nvSpPr>
        <p:spPr>
          <a:xfrm>
            <a:off x="6620233" y="2632533"/>
            <a:ext cx="933300" cy="1848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72" name="Google Shape;2972;p378"/>
          <p:cNvSpPr txBox="1"/>
          <p:nvPr/>
        </p:nvSpPr>
        <p:spPr>
          <a:xfrm>
            <a:off x="6190200" y="2492067"/>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Applications</a:t>
            </a:r>
            <a:endParaRPr b="1" sz="700">
              <a:solidFill>
                <a:schemeClr val="accent2"/>
              </a:solidFill>
              <a:latin typeface="JetBrains Mono"/>
              <a:ea typeface="JetBrains Mono"/>
              <a:cs typeface="JetBrains Mono"/>
              <a:sym typeface="JetBrains Mono"/>
            </a:endParaRPr>
          </a:p>
        </p:txBody>
      </p:sp>
      <p:sp>
        <p:nvSpPr>
          <p:cNvPr id="2973" name="Google Shape;2973;p378"/>
          <p:cNvSpPr/>
          <p:nvPr/>
        </p:nvSpPr>
        <p:spPr>
          <a:xfrm>
            <a:off x="6620233" y="3249867"/>
            <a:ext cx="933300" cy="1848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74" name="Google Shape;2974;p378"/>
          <p:cNvSpPr txBox="1"/>
          <p:nvPr/>
        </p:nvSpPr>
        <p:spPr>
          <a:xfrm>
            <a:off x="6190200" y="3109400"/>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Databases</a:t>
            </a:r>
            <a:endParaRPr b="1" sz="700">
              <a:solidFill>
                <a:schemeClr val="accent2"/>
              </a:solidFill>
              <a:latin typeface="JetBrains Mono"/>
              <a:ea typeface="JetBrains Mono"/>
              <a:cs typeface="JetBrains Mono"/>
              <a:sym typeface="JetBrains Mono"/>
            </a:endParaRPr>
          </a:p>
        </p:txBody>
      </p:sp>
      <p:sp>
        <p:nvSpPr>
          <p:cNvPr id="2975" name="Google Shape;2975;p378"/>
          <p:cNvSpPr/>
          <p:nvPr/>
        </p:nvSpPr>
        <p:spPr>
          <a:xfrm>
            <a:off x="6620233" y="3846433"/>
            <a:ext cx="933300" cy="2055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76" name="Google Shape;2976;p378"/>
          <p:cNvSpPr txBox="1"/>
          <p:nvPr/>
        </p:nvSpPr>
        <p:spPr>
          <a:xfrm>
            <a:off x="6190200" y="3726733"/>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Events</a:t>
            </a:r>
            <a:endParaRPr b="1" sz="700">
              <a:solidFill>
                <a:schemeClr val="accent2"/>
              </a:solidFill>
              <a:latin typeface="JetBrains Mono"/>
              <a:ea typeface="JetBrains Mono"/>
              <a:cs typeface="JetBrains Mono"/>
              <a:sym typeface="JetBrains Mono"/>
            </a:endParaRPr>
          </a:p>
        </p:txBody>
      </p:sp>
      <p:sp>
        <p:nvSpPr>
          <p:cNvPr id="2977" name="Google Shape;2977;p378"/>
          <p:cNvSpPr/>
          <p:nvPr/>
        </p:nvSpPr>
        <p:spPr>
          <a:xfrm>
            <a:off x="6620233" y="4459667"/>
            <a:ext cx="933300" cy="1848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78" name="Google Shape;2978;p378"/>
          <p:cNvSpPr txBox="1"/>
          <p:nvPr/>
        </p:nvSpPr>
        <p:spPr>
          <a:xfrm>
            <a:off x="6190200" y="4319200"/>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Files</a:t>
            </a:r>
            <a:endParaRPr b="1" sz="700">
              <a:solidFill>
                <a:schemeClr val="accent2"/>
              </a:solidFill>
              <a:latin typeface="JetBrains Mono"/>
              <a:ea typeface="JetBrains Mono"/>
              <a:cs typeface="JetBrains Mono"/>
              <a:sym typeface="JetBrains Mono"/>
            </a:endParaRPr>
          </a:p>
        </p:txBody>
      </p:sp>
      <p:sp>
        <p:nvSpPr>
          <p:cNvPr id="2979" name="Google Shape;2979;p378"/>
          <p:cNvSpPr/>
          <p:nvPr/>
        </p:nvSpPr>
        <p:spPr>
          <a:xfrm>
            <a:off x="6620233" y="5076600"/>
            <a:ext cx="660900" cy="1848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80" name="Google Shape;2980;p378"/>
          <p:cNvSpPr txBox="1"/>
          <p:nvPr/>
        </p:nvSpPr>
        <p:spPr>
          <a:xfrm>
            <a:off x="6190200" y="4936133"/>
            <a:ext cx="1723800" cy="369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US" sz="700">
                <a:solidFill>
                  <a:schemeClr val="accent2"/>
                </a:solidFill>
                <a:latin typeface="JetBrains Mono"/>
                <a:ea typeface="JetBrains Mono"/>
                <a:cs typeface="JetBrains Mono"/>
                <a:sym typeface="JetBrains Mono"/>
              </a:rPr>
              <a:t>Functions</a:t>
            </a:r>
            <a:endParaRPr b="1" sz="700">
              <a:solidFill>
                <a:schemeClr val="accent2"/>
              </a:solidFill>
              <a:latin typeface="JetBrains Mono"/>
              <a:ea typeface="JetBrains Mono"/>
              <a:cs typeface="JetBrains Mono"/>
              <a:sym typeface="JetBrains Mono"/>
            </a:endParaRPr>
          </a:p>
        </p:txBody>
      </p:sp>
      <p:sp>
        <p:nvSpPr>
          <p:cNvPr id="2981" name="Google Shape;2981;p378"/>
          <p:cNvSpPr/>
          <p:nvPr/>
        </p:nvSpPr>
        <p:spPr>
          <a:xfrm>
            <a:off x="7281033" y="5076600"/>
            <a:ext cx="2390100" cy="3144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82" name="Google Shape;2982;p378"/>
          <p:cNvSpPr/>
          <p:nvPr/>
        </p:nvSpPr>
        <p:spPr>
          <a:xfrm>
            <a:off x="9973467" y="4284067"/>
            <a:ext cx="1176900" cy="404400"/>
          </a:xfrm>
          <a:prstGeom prst="rect">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83" name="Google Shape;2983;p378"/>
          <p:cNvSpPr txBox="1"/>
          <p:nvPr/>
        </p:nvSpPr>
        <p:spPr>
          <a:xfrm>
            <a:off x="9881767" y="4271867"/>
            <a:ext cx="1354800" cy="4164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700">
                <a:solidFill>
                  <a:srgbClr val="595959"/>
                </a:solidFill>
                <a:latin typeface="JetBrains Mono"/>
                <a:ea typeface="JetBrains Mono"/>
                <a:cs typeface="JetBrains Mono"/>
                <a:sym typeface="JetBrains Mono"/>
              </a:rPr>
              <a:t>Trusted, useable, organized, and understandable data</a:t>
            </a:r>
            <a:endParaRPr b="1" sz="700">
              <a:solidFill>
                <a:srgbClr val="595959"/>
              </a:solidFill>
              <a:latin typeface="JetBrains Mono"/>
              <a:ea typeface="JetBrains Mono"/>
              <a:cs typeface="JetBrains Mono"/>
              <a:sym typeface="JetBrains Mono"/>
            </a:endParaRPr>
          </a:p>
        </p:txBody>
      </p:sp>
      <p:sp>
        <p:nvSpPr>
          <p:cNvPr id="2984" name="Google Shape;2984;p378"/>
          <p:cNvSpPr/>
          <p:nvPr/>
        </p:nvSpPr>
        <p:spPr>
          <a:xfrm>
            <a:off x="8926467" y="4638733"/>
            <a:ext cx="660900" cy="314400"/>
          </a:xfrm>
          <a:prstGeom prst="rect">
            <a:avLst/>
          </a:prstGeom>
          <a:solidFill>
            <a:srgbClr val="F2F2F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85" name="Google Shape;2985;p378"/>
          <p:cNvSpPr txBox="1"/>
          <p:nvPr/>
        </p:nvSpPr>
        <p:spPr>
          <a:xfrm>
            <a:off x="6172200" y="5152233"/>
            <a:ext cx="1759800" cy="4923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lang="en-US" sz="700">
                <a:solidFill>
                  <a:schemeClr val="dk1"/>
                </a:solidFill>
                <a:latin typeface="JetBrains Mono"/>
                <a:ea typeface="JetBrains Mono"/>
                <a:cs typeface="JetBrains Mono"/>
                <a:sym typeface="JetBrains Mono"/>
              </a:rPr>
              <a:t>Sources:</a:t>
            </a:r>
            <a:endParaRPr sz="700">
              <a:solidFill>
                <a:schemeClr val="dk1"/>
              </a:solidFill>
              <a:latin typeface="JetBrains Mono"/>
              <a:ea typeface="JetBrains Mono"/>
              <a:cs typeface="JetBrains Mono"/>
              <a:sym typeface="JetBrains Mono"/>
            </a:endParaRPr>
          </a:p>
          <a:p>
            <a:pPr indent="0" lvl="0" marL="0" rtl="0" algn="ctr">
              <a:spcBef>
                <a:spcPts val="0"/>
              </a:spcBef>
              <a:spcAft>
                <a:spcPts val="0"/>
              </a:spcAft>
              <a:buNone/>
            </a:pPr>
            <a:r>
              <a:rPr lang="en-US" sz="700">
                <a:solidFill>
                  <a:schemeClr val="dk1"/>
                </a:solidFill>
                <a:latin typeface="JetBrains Mono"/>
                <a:ea typeface="JetBrains Mono"/>
                <a:cs typeface="JetBrains Mono"/>
                <a:sym typeface="JetBrains Mono"/>
              </a:rPr>
              <a:t>Cloud or on-prem</a:t>
            </a:r>
            <a:endParaRPr sz="700">
              <a:solidFill>
                <a:schemeClr val="dk1"/>
              </a:solidFill>
              <a:latin typeface="JetBrains Mono"/>
              <a:ea typeface="JetBrains Mono"/>
              <a:cs typeface="JetBrains Mono"/>
              <a:sym typeface="JetBrains Mono"/>
            </a:endParaRPr>
          </a:p>
        </p:txBody>
      </p:sp>
      <p:sp>
        <p:nvSpPr>
          <p:cNvPr id="2986" name="Google Shape;2986;p378"/>
          <p:cNvSpPr txBox="1"/>
          <p:nvPr>
            <p:ph idx="1" type="subTitle"/>
          </p:nvPr>
        </p:nvSpPr>
        <p:spPr>
          <a:xfrm>
            <a:off x="762655" y="1482450"/>
            <a:ext cx="6990600" cy="36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What makes Fivetran unique:</a:t>
            </a:r>
            <a:endParaRPr/>
          </a:p>
          <a:p>
            <a:pPr indent="0" lvl="0" marL="0" rtl="0" algn="l">
              <a:spcBef>
                <a:spcPts val="0"/>
              </a:spcBef>
              <a:spcAft>
                <a:spcPts val="0"/>
              </a:spcAft>
              <a:buNone/>
            </a:pPr>
            <a:r>
              <a:t/>
            </a:r>
            <a:endParaRPr/>
          </a:p>
        </p:txBody>
      </p:sp>
      <p:sp>
        <p:nvSpPr>
          <p:cNvPr id="2987" name="Google Shape;2987;p378"/>
          <p:cNvSpPr txBox="1"/>
          <p:nvPr>
            <p:ph idx="12" type="sldNum"/>
          </p:nvPr>
        </p:nvSpPr>
        <p:spPr>
          <a:xfrm>
            <a:off x="11087701" y="6287475"/>
            <a:ext cx="304200" cy="377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988" name="Google Shape;2988;p378"/>
          <p:cNvPicPr preferRelativeResize="0"/>
          <p:nvPr/>
        </p:nvPicPr>
        <p:blipFill>
          <a:blip r:embed="rId7">
            <a:alphaModFix/>
          </a:blip>
          <a:stretch>
            <a:fillRect/>
          </a:stretch>
        </p:blipFill>
        <p:spPr>
          <a:xfrm>
            <a:off x="9097735" y="4018074"/>
            <a:ext cx="449388" cy="557371"/>
          </a:xfrm>
          <a:prstGeom prst="rect">
            <a:avLst/>
          </a:prstGeom>
          <a:noFill/>
          <a:ln>
            <a:noFill/>
          </a:ln>
        </p:spPr>
      </p:pic>
      <p:sp>
        <p:nvSpPr>
          <p:cNvPr id="2989" name="Google Shape;2989;p378"/>
          <p:cNvSpPr/>
          <p:nvPr/>
        </p:nvSpPr>
        <p:spPr>
          <a:xfrm>
            <a:off x="6434400" y="2881867"/>
            <a:ext cx="254400" cy="262800"/>
          </a:xfrm>
          <a:prstGeom prst="ellipse">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90" name="Google Shape;2990;p378"/>
          <p:cNvSpPr/>
          <p:nvPr/>
        </p:nvSpPr>
        <p:spPr>
          <a:xfrm>
            <a:off x="6431600" y="2263267"/>
            <a:ext cx="254400" cy="262800"/>
          </a:xfrm>
          <a:prstGeom prst="ellipse">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91" name="Google Shape;2991;p378"/>
          <p:cNvSpPr/>
          <p:nvPr/>
        </p:nvSpPr>
        <p:spPr>
          <a:xfrm>
            <a:off x="6431600" y="3485317"/>
            <a:ext cx="254400" cy="262800"/>
          </a:xfrm>
          <a:prstGeom prst="ellipse">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992" name="Google Shape;2992;p378"/>
          <p:cNvPicPr preferRelativeResize="0"/>
          <p:nvPr/>
        </p:nvPicPr>
        <p:blipFill>
          <a:blip r:embed="rId8">
            <a:alphaModFix/>
          </a:blip>
          <a:stretch>
            <a:fillRect/>
          </a:stretch>
        </p:blipFill>
        <p:spPr>
          <a:xfrm>
            <a:off x="6468353" y="2959567"/>
            <a:ext cx="206961" cy="102376"/>
          </a:xfrm>
          <a:prstGeom prst="rect">
            <a:avLst/>
          </a:prstGeom>
          <a:noFill/>
          <a:ln>
            <a:noFill/>
          </a:ln>
        </p:spPr>
      </p:pic>
      <p:pic>
        <p:nvPicPr>
          <p:cNvPr id="2993" name="Google Shape;2993;p378"/>
          <p:cNvPicPr preferRelativeResize="0"/>
          <p:nvPr/>
        </p:nvPicPr>
        <p:blipFill>
          <a:blip r:embed="rId9">
            <a:alphaModFix/>
          </a:blip>
          <a:stretch>
            <a:fillRect/>
          </a:stretch>
        </p:blipFill>
        <p:spPr>
          <a:xfrm>
            <a:off x="6445033" y="2321204"/>
            <a:ext cx="227509" cy="159988"/>
          </a:xfrm>
          <a:prstGeom prst="rect">
            <a:avLst/>
          </a:prstGeom>
          <a:noFill/>
          <a:ln>
            <a:noFill/>
          </a:ln>
        </p:spPr>
      </p:pic>
      <p:pic>
        <p:nvPicPr>
          <p:cNvPr id="2994" name="Google Shape;2994;p378"/>
          <p:cNvPicPr preferRelativeResize="0"/>
          <p:nvPr/>
        </p:nvPicPr>
        <p:blipFill>
          <a:blip r:embed="rId10">
            <a:alphaModFix/>
          </a:blip>
          <a:stretch>
            <a:fillRect/>
          </a:stretch>
        </p:blipFill>
        <p:spPr>
          <a:xfrm>
            <a:off x="6447817" y="3531393"/>
            <a:ext cx="227512" cy="170613"/>
          </a:xfrm>
          <a:prstGeom prst="rect">
            <a:avLst/>
          </a:prstGeom>
          <a:noFill/>
          <a:ln>
            <a:noFill/>
          </a:ln>
        </p:spPr>
      </p:pic>
      <p:pic>
        <p:nvPicPr>
          <p:cNvPr id="2995" name="Google Shape;2995;p378"/>
          <p:cNvPicPr preferRelativeResize="0"/>
          <p:nvPr/>
        </p:nvPicPr>
        <p:blipFill rotWithShape="1">
          <a:blip r:embed="rId11">
            <a:alphaModFix/>
          </a:blip>
          <a:srcRect b="0" l="0" r="0" t="0"/>
          <a:stretch/>
        </p:blipFill>
        <p:spPr>
          <a:xfrm>
            <a:off x="10360965" y="1753567"/>
            <a:ext cx="375506" cy="3755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379"/>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lnSpc>
                <a:spcPct val="115000"/>
              </a:lnSpc>
              <a:spcBef>
                <a:spcPts val="1100"/>
              </a:spcBef>
              <a:spcAft>
                <a:spcPts val="0"/>
              </a:spcAft>
              <a:buNone/>
            </a:pPr>
            <a:r>
              <a:rPr lang="en-US" sz="3100"/>
              <a:t>Publish layer on Databricks</a:t>
            </a:r>
            <a:endParaRPr sz="4100"/>
          </a:p>
        </p:txBody>
      </p:sp>
      <p:sp>
        <p:nvSpPr>
          <p:cNvPr id="3001" name="Google Shape;3001;p379"/>
          <p:cNvSpPr txBox="1"/>
          <p:nvPr>
            <p:ph idx="2" type="body"/>
          </p:nvPr>
        </p:nvSpPr>
        <p:spPr>
          <a:xfrm>
            <a:off x="749425" y="2244877"/>
            <a:ext cx="5132400" cy="3142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Pros:</a:t>
            </a:r>
            <a:endParaRPr b="1" sz="2000">
              <a:solidFill>
                <a:schemeClr val="accent1"/>
              </a:solidFill>
            </a:endParaRPr>
          </a:p>
          <a:p>
            <a:pPr indent="-412750" lvl="0" marL="609600" rtl="0" algn="l">
              <a:spcBef>
                <a:spcPts val="1100"/>
              </a:spcBef>
              <a:spcAft>
                <a:spcPts val="0"/>
              </a:spcAft>
              <a:buSzPts val="1700"/>
              <a:buChar char="•"/>
            </a:pPr>
            <a:r>
              <a:rPr lang="en-US" sz="1700"/>
              <a:t>Data stays in the cloud storage &amp; can easily be reused by other stakeholders, incl. In ML applications </a:t>
            </a:r>
            <a:endParaRPr sz="1700"/>
          </a:p>
          <a:p>
            <a:pPr indent="-412750" lvl="0" marL="609600" rtl="0" algn="l">
              <a:spcBef>
                <a:spcPts val="0"/>
              </a:spcBef>
              <a:spcAft>
                <a:spcPts val="0"/>
              </a:spcAft>
              <a:buSzPts val="1700"/>
              <a:buChar char="•"/>
            </a:pPr>
            <a:r>
              <a:rPr lang="en-US" sz="1700"/>
              <a:t>UC governance applies </a:t>
            </a:r>
            <a:endParaRPr sz="1700"/>
          </a:p>
          <a:p>
            <a:pPr indent="-412750" lvl="0" marL="609600" rtl="0" algn="l">
              <a:spcBef>
                <a:spcPts val="0"/>
              </a:spcBef>
              <a:spcAft>
                <a:spcPts val="0"/>
              </a:spcAft>
              <a:buSzPts val="1700"/>
              <a:buChar char="•"/>
            </a:pPr>
            <a:r>
              <a:rPr lang="en-US" sz="1700"/>
              <a:t>Secure, dedicated workspace</a:t>
            </a:r>
            <a:endParaRPr sz="1700"/>
          </a:p>
          <a:p>
            <a:pPr indent="-412750" lvl="0" marL="609600" rtl="0" algn="l">
              <a:spcBef>
                <a:spcPts val="0"/>
              </a:spcBef>
              <a:spcAft>
                <a:spcPts val="0"/>
              </a:spcAft>
              <a:buSzPts val="1700"/>
              <a:buChar char="•"/>
            </a:pPr>
            <a:r>
              <a:rPr lang="en-US" sz="1700"/>
              <a:t>Unification of tools, assets &amp; governance on a single platform</a:t>
            </a:r>
            <a:endParaRPr sz="1700"/>
          </a:p>
          <a:p>
            <a:pPr indent="-412750" lvl="0" marL="609600" rtl="0" algn="l">
              <a:spcBef>
                <a:spcPts val="0"/>
              </a:spcBef>
              <a:spcAft>
                <a:spcPts val="0"/>
              </a:spcAft>
              <a:buSzPts val="1700"/>
              <a:buChar char="•"/>
            </a:pPr>
            <a:r>
              <a:rPr lang="en-US" sz="1700"/>
              <a:t>Complete coverage for all types of use cases - DS/ML/AI, DE, BI</a:t>
            </a:r>
            <a:endParaRPr sz="1700"/>
          </a:p>
        </p:txBody>
      </p:sp>
      <p:sp>
        <p:nvSpPr>
          <p:cNvPr id="3002" name="Google Shape;3002;p379"/>
          <p:cNvSpPr txBox="1"/>
          <p:nvPr>
            <p:ph idx="2" type="body"/>
          </p:nvPr>
        </p:nvSpPr>
        <p:spPr>
          <a:xfrm>
            <a:off x="6210096" y="2244877"/>
            <a:ext cx="5025900" cy="3293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solidFill>
                  <a:schemeClr val="accent1"/>
                </a:solidFill>
              </a:rPr>
              <a:t>Cons:</a:t>
            </a:r>
            <a:endParaRPr b="1" sz="2000">
              <a:solidFill>
                <a:schemeClr val="accent1"/>
              </a:solidFill>
            </a:endParaRPr>
          </a:p>
          <a:p>
            <a:pPr indent="-412750" lvl="0" marL="609600" rtl="0" algn="l">
              <a:spcBef>
                <a:spcPts val="1100"/>
              </a:spcBef>
              <a:spcAft>
                <a:spcPts val="0"/>
              </a:spcAft>
              <a:buSzPts val="1700"/>
              <a:buChar char="•"/>
            </a:pPr>
            <a:r>
              <a:rPr lang="en-US" sz="1700"/>
              <a:t>Users need to be onboarded to Databricks</a:t>
            </a:r>
            <a:endParaRPr sz="1700"/>
          </a:p>
          <a:p>
            <a:pPr indent="-412750" lvl="0" marL="609600" rtl="0" algn="l">
              <a:spcBef>
                <a:spcPts val="0"/>
              </a:spcBef>
              <a:spcAft>
                <a:spcPts val="0"/>
              </a:spcAft>
              <a:buSzPts val="1700"/>
              <a:buChar char="•"/>
            </a:pPr>
            <a:r>
              <a:rPr lang="en-US" sz="1700"/>
              <a:t>Migration / training time</a:t>
            </a:r>
            <a:endParaRPr sz="1700"/>
          </a:p>
        </p:txBody>
      </p:sp>
      <p:sp>
        <p:nvSpPr>
          <p:cNvPr id="3003" name="Google Shape;3003;p379"/>
          <p:cNvSpPr txBox="1"/>
          <p:nvPr/>
        </p:nvSpPr>
        <p:spPr>
          <a:xfrm>
            <a:off x="749425" y="1093400"/>
            <a:ext cx="10486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a:solidFill>
                  <a:schemeClr val="accent1"/>
                </a:solidFill>
                <a:latin typeface="DM Sans"/>
                <a:ea typeface="DM Sans"/>
                <a:cs typeface="DM Sans"/>
                <a:sym typeface="DM Sans"/>
              </a:rPr>
              <a:t>Summary &amp; User Journey: </a:t>
            </a:r>
            <a:r>
              <a:rPr lang="en-US">
                <a:solidFill>
                  <a:schemeClr val="dk1"/>
                </a:solidFill>
                <a:latin typeface="DM Sans"/>
                <a:ea typeface="DM Sans"/>
                <a:cs typeface="DM Sans"/>
                <a:sym typeface="DM Sans"/>
              </a:rPr>
              <a:t>Users will be given access to a dedicated workspace that is connected to the same UC metastore as the core platform; Users can utilize notebooks, SQL editor, Workflows to build their own new tables, views or other types of objects, in their own schemas;</a:t>
            </a:r>
            <a:endParaRPr>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380"/>
          <p:cNvSpPr txBox="1"/>
          <p:nvPr>
            <p:ph type="title"/>
          </p:nvPr>
        </p:nvSpPr>
        <p:spPr>
          <a:xfrm>
            <a:off x="609608" y="764197"/>
            <a:ext cx="10662000" cy="583500"/>
          </a:xfrm>
          <a:prstGeom prst="rect">
            <a:avLst/>
          </a:prstGeom>
        </p:spPr>
        <p:txBody>
          <a:bodyPr anchorCtr="0" anchor="ctr" bIns="0" lIns="0" spcFirstLastPara="1" rIns="0" wrap="square" tIns="0">
            <a:noAutofit/>
          </a:bodyPr>
          <a:lstStyle/>
          <a:p>
            <a:pPr indent="0" lvl="0" marL="0" rtl="0" algn="l">
              <a:lnSpc>
                <a:spcPct val="115000"/>
              </a:lnSpc>
              <a:spcBef>
                <a:spcPts val="1100"/>
              </a:spcBef>
              <a:spcAft>
                <a:spcPts val="0"/>
              </a:spcAft>
              <a:buNone/>
            </a:pPr>
            <a:r>
              <a:rPr lang="en-US" sz="3100"/>
              <a:t>Publish layer on Databricks</a:t>
            </a:r>
            <a:endParaRPr sz="3400"/>
          </a:p>
          <a:p>
            <a:pPr indent="0" lvl="0" marL="0" rtl="0" algn="l">
              <a:spcBef>
                <a:spcPts val="0"/>
              </a:spcBef>
              <a:spcAft>
                <a:spcPts val="0"/>
              </a:spcAft>
              <a:buNone/>
            </a:pPr>
            <a:r>
              <a:t/>
            </a:r>
            <a:endParaRPr sz="3100"/>
          </a:p>
        </p:txBody>
      </p:sp>
      <p:sp>
        <p:nvSpPr>
          <p:cNvPr id="3010" name="Google Shape;3010;p380"/>
          <p:cNvSpPr txBox="1"/>
          <p:nvPr>
            <p:ph idx="1" type="subTitle"/>
          </p:nvPr>
        </p:nvSpPr>
        <p:spPr>
          <a:xfrm>
            <a:off x="685800" y="10429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sp>
        <p:nvSpPr>
          <p:cNvPr id="3011" name="Google Shape;3011;p380"/>
          <p:cNvSpPr/>
          <p:nvPr/>
        </p:nvSpPr>
        <p:spPr>
          <a:xfrm>
            <a:off x="409000" y="2738900"/>
            <a:ext cx="37776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3012" name="Google Shape;3012;p380"/>
          <p:cNvPicPr preferRelativeResize="0"/>
          <p:nvPr/>
        </p:nvPicPr>
        <p:blipFill rotWithShape="1">
          <a:blip r:embed="rId3">
            <a:alphaModFix/>
          </a:blip>
          <a:srcRect b="0" l="0" r="0" t="0"/>
          <a:stretch/>
        </p:blipFill>
        <p:spPr>
          <a:xfrm>
            <a:off x="2117000" y="2824397"/>
            <a:ext cx="361222" cy="280621"/>
          </a:xfrm>
          <a:prstGeom prst="rect">
            <a:avLst/>
          </a:prstGeom>
          <a:noFill/>
          <a:ln>
            <a:noFill/>
          </a:ln>
        </p:spPr>
      </p:pic>
      <p:pic>
        <p:nvPicPr>
          <p:cNvPr id="3013" name="Google Shape;3013;p380"/>
          <p:cNvPicPr preferRelativeResize="0"/>
          <p:nvPr/>
        </p:nvPicPr>
        <p:blipFill rotWithShape="1">
          <a:blip r:embed="rId4">
            <a:alphaModFix/>
          </a:blip>
          <a:srcRect b="0" l="0" r="0" t="0"/>
          <a:stretch/>
        </p:blipFill>
        <p:spPr>
          <a:xfrm>
            <a:off x="902587" y="3701804"/>
            <a:ext cx="498009" cy="609624"/>
          </a:xfrm>
          <a:prstGeom prst="rect">
            <a:avLst/>
          </a:prstGeom>
          <a:noFill/>
          <a:ln>
            <a:noFill/>
          </a:ln>
        </p:spPr>
      </p:pic>
      <p:pic>
        <p:nvPicPr>
          <p:cNvPr id="3014" name="Google Shape;3014;p380"/>
          <p:cNvPicPr preferRelativeResize="0"/>
          <p:nvPr/>
        </p:nvPicPr>
        <p:blipFill rotWithShape="1">
          <a:blip r:embed="rId5">
            <a:alphaModFix/>
          </a:blip>
          <a:srcRect b="0" l="0" r="0" t="0"/>
          <a:stretch/>
        </p:blipFill>
        <p:spPr>
          <a:xfrm>
            <a:off x="3194617" y="3701807"/>
            <a:ext cx="491248" cy="601344"/>
          </a:xfrm>
          <a:prstGeom prst="rect">
            <a:avLst/>
          </a:prstGeom>
          <a:noFill/>
          <a:ln>
            <a:noFill/>
          </a:ln>
        </p:spPr>
      </p:pic>
      <p:pic>
        <p:nvPicPr>
          <p:cNvPr id="3015" name="Google Shape;3015;p380"/>
          <p:cNvPicPr preferRelativeResize="0"/>
          <p:nvPr/>
        </p:nvPicPr>
        <p:blipFill rotWithShape="1">
          <a:blip r:embed="rId6">
            <a:alphaModFix/>
          </a:blip>
          <a:srcRect b="0" l="0" r="0" t="0"/>
          <a:stretch/>
        </p:blipFill>
        <p:spPr>
          <a:xfrm>
            <a:off x="2051986" y="3701807"/>
            <a:ext cx="491251" cy="601348"/>
          </a:xfrm>
          <a:prstGeom prst="rect">
            <a:avLst/>
          </a:prstGeom>
          <a:noFill/>
          <a:ln>
            <a:noFill/>
          </a:ln>
        </p:spPr>
      </p:pic>
      <p:sp>
        <p:nvSpPr>
          <p:cNvPr id="3016" name="Google Shape;3016;p380"/>
          <p:cNvSpPr txBox="1"/>
          <p:nvPr/>
        </p:nvSpPr>
        <p:spPr>
          <a:xfrm>
            <a:off x="684104" y="42799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3017" name="Google Shape;3017;p380"/>
          <p:cNvSpPr txBox="1"/>
          <p:nvPr/>
        </p:nvSpPr>
        <p:spPr>
          <a:xfrm>
            <a:off x="739663"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3018" name="Google Shape;3018;p380"/>
          <p:cNvSpPr txBox="1"/>
          <p:nvPr/>
        </p:nvSpPr>
        <p:spPr>
          <a:xfrm>
            <a:off x="1871127" y="42799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3019" name="Google Shape;3019;p380"/>
          <p:cNvSpPr txBox="1"/>
          <p:nvPr/>
        </p:nvSpPr>
        <p:spPr>
          <a:xfrm>
            <a:off x="1885678"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3020" name="Google Shape;3020;p380"/>
          <p:cNvSpPr txBox="1"/>
          <p:nvPr/>
        </p:nvSpPr>
        <p:spPr>
          <a:xfrm>
            <a:off x="3007188" y="42909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3021" name="Google Shape;3021;p380"/>
          <p:cNvSpPr txBox="1"/>
          <p:nvPr/>
        </p:nvSpPr>
        <p:spPr>
          <a:xfrm>
            <a:off x="3031694" y="33632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3022" name="Google Shape;3022;p380"/>
          <p:cNvCxnSpPr>
            <a:stCxn id="3013" idx="3"/>
          </p:cNvCxnSpPr>
          <p:nvPr/>
        </p:nvCxnSpPr>
        <p:spPr>
          <a:xfrm>
            <a:off x="1400596" y="40066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3023" name="Google Shape;3023;p380"/>
          <p:cNvCxnSpPr/>
          <p:nvPr/>
        </p:nvCxnSpPr>
        <p:spPr>
          <a:xfrm>
            <a:off x="2543479" y="4006769"/>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3024" name="Google Shape;3024;p380"/>
          <p:cNvCxnSpPr>
            <a:stCxn id="3014" idx="3"/>
          </p:cNvCxnSpPr>
          <p:nvPr/>
        </p:nvCxnSpPr>
        <p:spPr>
          <a:xfrm>
            <a:off x="3685865" y="4002479"/>
            <a:ext cx="1566300" cy="4200"/>
          </a:xfrm>
          <a:prstGeom prst="straightConnector1">
            <a:avLst/>
          </a:prstGeom>
          <a:noFill/>
          <a:ln cap="flat" cmpd="sng" w="19050">
            <a:solidFill>
              <a:schemeClr val="accent1"/>
            </a:solidFill>
            <a:prstDash val="solid"/>
            <a:round/>
            <a:headEnd len="med" w="med" type="none"/>
            <a:tailEnd len="med" w="med" type="triangle"/>
          </a:ln>
        </p:spPr>
      </p:cxnSp>
      <p:sp>
        <p:nvSpPr>
          <p:cNvPr id="3025" name="Google Shape;3025;p380"/>
          <p:cNvSpPr/>
          <p:nvPr/>
        </p:nvSpPr>
        <p:spPr>
          <a:xfrm>
            <a:off x="409225" y="19163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3026" name="Google Shape;3026;p380"/>
          <p:cNvPicPr preferRelativeResize="0"/>
          <p:nvPr/>
        </p:nvPicPr>
        <p:blipFill>
          <a:blip r:embed="rId7">
            <a:alphaModFix/>
          </a:blip>
          <a:stretch>
            <a:fillRect/>
          </a:stretch>
        </p:blipFill>
        <p:spPr>
          <a:xfrm>
            <a:off x="1355581" y="2227000"/>
            <a:ext cx="348537" cy="354411"/>
          </a:xfrm>
          <a:prstGeom prst="rect">
            <a:avLst/>
          </a:prstGeom>
          <a:noFill/>
          <a:ln>
            <a:noFill/>
          </a:ln>
        </p:spPr>
      </p:pic>
      <p:pic>
        <p:nvPicPr>
          <p:cNvPr id="3027" name="Google Shape;3027;p380"/>
          <p:cNvPicPr preferRelativeResize="0"/>
          <p:nvPr/>
        </p:nvPicPr>
        <p:blipFill>
          <a:blip r:embed="rId7">
            <a:alphaModFix/>
          </a:blip>
          <a:stretch>
            <a:fillRect/>
          </a:stretch>
        </p:blipFill>
        <p:spPr>
          <a:xfrm>
            <a:off x="2782943" y="2227000"/>
            <a:ext cx="348538" cy="354411"/>
          </a:xfrm>
          <a:prstGeom prst="rect">
            <a:avLst/>
          </a:prstGeom>
          <a:noFill/>
          <a:ln>
            <a:noFill/>
          </a:ln>
        </p:spPr>
      </p:pic>
      <p:sp>
        <p:nvSpPr>
          <p:cNvPr id="3028" name="Google Shape;3028;p380"/>
          <p:cNvSpPr/>
          <p:nvPr/>
        </p:nvSpPr>
        <p:spPr>
          <a:xfrm>
            <a:off x="5305325" y="2738900"/>
            <a:ext cx="2188800" cy="21591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3029" name="Google Shape;3029;p380"/>
          <p:cNvPicPr preferRelativeResize="0"/>
          <p:nvPr/>
        </p:nvPicPr>
        <p:blipFill rotWithShape="1">
          <a:blip r:embed="rId3">
            <a:alphaModFix/>
          </a:blip>
          <a:srcRect b="0" l="0" r="0" t="0"/>
          <a:stretch/>
        </p:blipFill>
        <p:spPr>
          <a:xfrm>
            <a:off x="6226487" y="2852109"/>
            <a:ext cx="361222" cy="280621"/>
          </a:xfrm>
          <a:prstGeom prst="rect">
            <a:avLst/>
          </a:prstGeom>
          <a:noFill/>
          <a:ln>
            <a:noFill/>
          </a:ln>
        </p:spPr>
      </p:pic>
      <p:sp>
        <p:nvSpPr>
          <p:cNvPr id="3030" name="Google Shape;3030;p380"/>
          <p:cNvSpPr/>
          <p:nvPr/>
        </p:nvSpPr>
        <p:spPr>
          <a:xfrm>
            <a:off x="4466938" y="19163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3031" name="Google Shape;3031;p380"/>
          <p:cNvPicPr preferRelativeResize="0"/>
          <p:nvPr/>
        </p:nvPicPr>
        <p:blipFill>
          <a:blip r:embed="rId7">
            <a:alphaModFix/>
          </a:blip>
          <a:stretch>
            <a:fillRect/>
          </a:stretch>
        </p:blipFill>
        <p:spPr>
          <a:xfrm>
            <a:off x="5413293" y="2227000"/>
            <a:ext cx="348538" cy="354411"/>
          </a:xfrm>
          <a:prstGeom prst="rect">
            <a:avLst/>
          </a:prstGeom>
          <a:noFill/>
          <a:ln>
            <a:noFill/>
          </a:ln>
        </p:spPr>
      </p:pic>
      <p:pic>
        <p:nvPicPr>
          <p:cNvPr id="3032" name="Google Shape;3032;p380"/>
          <p:cNvPicPr preferRelativeResize="0"/>
          <p:nvPr/>
        </p:nvPicPr>
        <p:blipFill>
          <a:blip r:embed="rId7">
            <a:alphaModFix/>
          </a:blip>
          <a:stretch>
            <a:fillRect/>
          </a:stretch>
        </p:blipFill>
        <p:spPr>
          <a:xfrm>
            <a:off x="6840656" y="2227000"/>
            <a:ext cx="348538" cy="354411"/>
          </a:xfrm>
          <a:prstGeom prst="rect">
            <a:avLst/>
          </a:prstGeom>
          <a:noFill/>
          <a:ln>
            <a:noFill/>
          </a:ln>
        </p:spPr>
      </p:pic>
      <p:pic>
        <p:nvPicPr>
          <p:cNvPr id="3033" name="Google Shape;3033;p380"/>
          <p:cNvPicPr preferRelativeResize="0"/>
          <p:nvPr/>
        </p:nvPicPr>
        <p:blipFill rotWithShape="1">
          <a:blip r:embed="rId8">
            <a:alphaModFix/>
          </a:blip>
          <a:srcRect b="0" l="0" r="0" t="0"/>
          <a:stretch/>
        </p:blipFill>
        <p:spPr>
          <a:xfrm>
            <a:off x="6161467" y="3782307"/>
            <a:ext cx="491248" cy="601344"/>
          </a:xfrm>
          <a:prstGeom prst="rect">
            <a:avLst/>
          </a:prstGeom>
          <a:noFill/>
          <a:ln>
            <a:noFill/>
          </a:ln>
        </p:spPr>
      </p:pic>
      <p:sp>
        <p:nvSpPr>
          <p:cNvPr id="3034" name="Google Shape;3034;p380"/>
          <p:cNvSpPr txBox="1"/>
          <p:nvPr/>
        </p:nvSpPr>
        <p:spPr>
          <a:xfrm>
            <a:off x="5427400" y="3348500"/>
            <a:ext cx="18240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 / PLATINUM</a:t>
            </a:r>
            <a:endParaRPr i="0" sz="1100" u="none" cap="none" strike="noStrike">
              <a:solidFill>
                <a:srgbClr val="1B3038"/>
              </a:solidFill>
              <a:latin typeface="DM Sans Medium"/>
              <a:ea typeface="DM Sans Medium"/>
              <a:cs typeface="DM Sans Medium"/>
              <a:sym typeface="DM Sans Medium"/>
            </a:endParaRPr>
          </a:p>
        </p:txBody>
      </p:sp>
      <p:sp>
        <p:nvSpPr>
          <p:cNvPr id="3035" name="Google Shape;3035;p380"/>
          <p:cNvSpPr/>
          <p:nvPr/>
        </p:nvSpPr>
        <p:spPr>
          <a:xfrm>
            <a:off x="8629977" y="1880450"/>
            <a:ext cx="1824000" cy="11787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 Science and Machine Learning</a:t>
            </a:r>
            <a:endParaRPr sz="1200"/>
          </a:p>
        </p:txBody>
      </p:sp>
      <p:sp>
        <p:nvSpPr>
          <p:cNvPr id="3036" name="Google Shape;3036;p380"/>
          <p:cNvSpPr txBox="1"/>
          <p:nvPr/>
        </p:nvSpPr>
        <p:spPr>
          <a:xfrm>
            <a:off x="8624613" y="2652317"/>
            <a:ext cx="1824000" cy="400500"/>
          </a:xfrm>
          <a:prstGeom prst="rect">
            <a:avLst/>
          </a:prstGeom>
          <a:noFill/>
          <a:ln>
            <a:noFill/>
          </a:ln>
        </p:spPr>
        <p:txBody>
          <a:bodyPr anchorCtr="0" anchor="b" bIns="91425" lIns="60925" spcFirstLastPara="1" rIns="60925" wrap="square" tIns="91425">
            <a:noAutofit/>
          </a:bodyPr>
          <a:lstStyle/>
          <a:p>
            <a:pPr indent="0" lvl="0" marL="0" rtl="0" algn="ctr">
              <a:spcBef>
                <a:spcPts val="0"/>
              </a:spcBef>
              <a:spcAft>
                <a:spcPts val="0"/>
              </a:spcAft>
              <a:buNone/>
            </a:pPr>
            <a:r>
              <a:rPr lang="en-US" sz="900">
                <a:latin typeface="DM Sans"/>
                <a:ea typeface="DM Sans"/>
                <a:cs typeface="DM Sans"/>
                <a:sym typeface="DM Sans"/>
              </a:rPr>
              <a:t>Databricks Machine Learning</a:t>
            </a:r>
            <a:endParaRPr sz="900">
              <a:latin typeface="DM Sans"/>
              <a:ea typeface="DM Sans"/>
              <a:cs typeface="DM Sans"/>
              <a:sym typeface="DM Sans"/>
            </a:endParaRPr>
          </a:p>
        </p:txBody>
      </p:sp>
      <p:pic>
        <p:nvPicPr>
          <p:cNvPr id="3037" name="Google Shape;3037;p380"/>
          <p:cNvPicPr preferRelativeResize="0"/>
          <p:nvPr/>
        </p:nvPicPr>
        <p:blipFill>
          <a:blip r:embed="rId7">
            <a:alphaModFix/>
          </a:blip>
          <a:stretch>
            <a:fillRect/>
          </a:stretch>
        </p:blipFill>
        <p:spPr>
          <a:xfrm>
            <a:off x="9360670" y="2393535"/>
            <a:ext cx="329424" cy="334982"/>
          </a:xfrm>
          <a:prstGeom prst="rect">
            <a:avLst/>
          </a:prstGeom>
          <a:noFill/>
          <a:ln>
            <a:noFill/>
          </a:ln>
        </p:spPr>
      </p:pic>
      <p:sp>
        <p:nvSpPr>
          <p:cNvPr id="3038" name="Google Shape;3038;p380"/>
          <p:cNvSpPr/>
          <p:nvPr/>
        </p:nvSpPr>
        <p:spPr>
          <a:xfrm>
            <a:off x="10029050" y="3321050"/>
            <a:ext cx="1726200" cy="15714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Enterprise Reporting and BI</a:t>
            </a:r>
            <a:endParaRPr sz="1200"/>
          </a:p>
        </p:txBody>
      </p:sp>
      <p:pic>
        <p:nvPicPr>
          <p:cNvPr id="3039" name="Google Shape;3039;p380"/>
          <p:cNvPicPr preferRelativeResize="0"/>
          <p:nvPr/>
        </p:nvPicPr>
        <p:blipFill>
          <a:blip r:embed="rId9">
            <a:alphaModFix/>
          </a:blip>
          <a:stretch>
            <a:fillRect/>
          </a:stretch>
        </p:blipFill>
        <p:spPr>
          <a:xfrm>
            <a:off x="11106615" y="3828703"/>
            <a:ext cx="420105" cy="401590"/>
          </a:xfrm>
          <a:prstGeom prst="rect">
            <a:avLst/>
          </a:prstGeom>
          <a:noFill/>
          <a:ln>
            <a:noFill/>
          </a:ln>
        </p:spPr>
      </p:pic>
      <p:cxnSp>
        <p:nvCxnSpPr>
          <p:cNvPr id="3040" name="Google Shape;3040;p380"/>
          <p:cNvCxnSpPr/>
          <p:nvPr/>
        </p:nvCxnSpPr>
        <p:spPr>
          <a:xfrm>
            <a:off x="7537900" y="4025925"/>
            <a:ext cx="668700" cy="3600"/>
          </a:xfrm>
          <a:prstGeom prst="straightConnector1">
            <a:avLst/>
          </a:prstGeom>
          <a:noFill/>
          <a:ln cap="flat" cmpd="sng" w="19050">
            <a:solidFill>
              <a:schemeClr val="accent1"/>
            </a:solidFill>
            <a:prstDash val="solid"/>
            <a:round/>
            <a:headEnd len="med" w="med" type="none"/>
            <a:tailEnd len="med" w="med" type="triangle"/>
          </a:ln>
        </p:spPr>
      </p:cxnSp>
      <p:cxnSp>
        <p:nvCxnSpPr>
          <p:cNvPr id="3041" name="Google Shape;3041;p380"/>
          <p:cNvCxnSpPr>
            <a:stCxn id="3042" idx="3"/>
          </p:cNvCxnSpPr>
          <p:nvPr/>
        </p:nvCxnSpPr>
        <p:spPr>
          <a:xfrm flipH="1" rot="10800000">
            <a:off x="9432600" y="4029450"/>
            <a:ext cx="591900" cy="9300"/>
          </a:xfrm>
          <a:prstGeom prst="straightConnector1">
            <a:avLst/>
          </a:prstGeom>
          <a:noFill/>
          <a:ln cap="flat" cmpd="sng" w="19050">
            <a:solidFill>
              <a:schemeClr val="accent1"/>
            </a:solidFill>
            <a:prstDash val="solid"/>
            <a:round/>
            <a:headEnd len="med" w="med" type="none"/>
            <a:tailEnd len="med" w="med" type="triangle"/>
          </a:ln>
        </p:spPr>
      </p:cxnSp>
      <p:sp>
        <p:nvSpPr>
          <p:cNvPr id="3042" name="Google Shape;3042;p380"/>
          <p:cNvSpPr/>
          <p:nvPr/>
        </p:nvSpPr>
        <p:spPr>
          <a:xfrm>
            <a:off x="8177400" y="3379800"/>
            <a:ext cx="1255200" cy="13179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DBSQL Warehouse</a:t>
            </a:r>
            <a:endParaRPr sz="1200"/>
          </a:p>
        </p:txBody>
      </p:sp>
      <p:sp>
        <p:nvSpPr>
          <p:cNvPr id="3043" name="Google Shape;3043;p380"/>
          <p:cNvSpPr txBox="1"/>
          <p:nvPr/>
        </p:nvSpPr>
        <p:spPr>
          <a:xfrm>
            <a:off x="8031363" y="4375700"/>
            <a:ext cx="1491600" cy="280500"/>
          </a:xfrm>
          <a:prstGeom prst="rect">
            <a:avLst/>
          </a:prstGeom>
          <a:noFill/>
          <a:ln>
            <a:noFill/>
          </a:ln>
        </p:spPr>
        <p:txBody>
          <a:bodyPr anchorCtr="0" anchor="b" bIns="91425" lIns="60925" spcFirstLastPara="1" rIns="60925" wrap="square" tIns="91425">
            <a:noAutofit/>
          </a:bodyPr>
          <a:lstStyle/>
          <a:p>
            <a:pPr indent="0" lvl="0" marL="0" rtl="0" algn="ctr">
              <a:spcBef>
                <a:spcPts val="0"/>
              </a:spcBef>
              <a:spcAft>
                <a:spcPts val="0"/>
              </a:spcAft>
              <a:buNone/>
            </a:pPr>
            <a:r>
              <a:rPr lang="en-US" sz="900">
                <a:latin typeface="DM Sans"/>
                <a:ea typeface="DM Sans"/>
                <a:cs typeface="DM Sans"/>
                <a:sym typeface="DM Sans"/>
              </a:rPr>
              <a:t>Databricks SQL</a:t>
            </a:r>
            <a:endParaRPr sz="900">
              <a:latin typeface="DM Sans"/>
              <a:ea typeface="DM Sans"/>
              <a:cs typeface="DM Sans"/>
              <a:sym typeface="DM Sans"/>
            </a:endParaRPr>
          </a:p>
        </p:txBody>
      </p:sp>
      <p:pic>
        <p:nvPicPr>
          <p:cNvPr id="3044" name="Google Shape;3044;p380"/>
          <p:cNvPicPr preferRelativeResize="0"/>
          <p:nvPr/>
        </p:nvPicPr>
        <p:blipFill>
          <a:blip r:embed="rId7">
            <a:alphaModFix/>
          </a:blip>
          <a:stretch>
            <a:fillRect/>
          </a:stretch>
        </p:blipFill>
        <p:spPr>
          <a:xfrm>
            <a:off x="8602890" y="3929582"/>
            <a:ext cx="348538" cy="354429"/>
          </a:xfrm>
          <a:prstGeom prst="rect">
            <a:avLst/>
          </a:prstGeom>
          <a:noFill/>
          <a:ln>
            <a:noFill/>
          </a:ln>
        </p:spPr>
      </p:pic>
      <p:cxnSp>
        <p:nvCxnSpPr>
          <p:cNvPr id="3045" name="Google Shape;3045;p380"/>
          <p:cNvCxnSpPr>
            <a:stCxn id="3028" idx="3"/>
            <a:endCxn id="3035" idx="1"/>
          </p:cNvCxnSpPr>
          <p:nvPr/>
        </p:nvCxnSpPr>
        <p:spPr>
          <a:xfrm flipH="1" rot="10800000">
            <a:off x="7494125" y="2469891"/>
            <a:ext cx="1135800" cy="568800"/>
          </a:xfrm>
          <a:prstGeom prst="straightConnector1">
            <a:avLst/>
          </a:prstGeom>
          <a:noFill/>
          <a:ln cap="flat" cmpd="sng" w="19050">
            <a:solidFill>
              <a:schemeClr val="accent1"/>
            </a:solidFill>
            <a:prstDash val="solid"/>
            <a:round/>
            <a:headEnd len="med" w="med" type="none"/>
            <a:tailEnd len="med" w="med" type="triangle"/>
          </a:ln>
        </p:spPr>
      </p:cxnSp>
      <p:pic>
        <p:nvPicPr>
          <p:cNvPr id="3046" name="Google Shape;3046;p380"/>
          <p:cNvPicPr preferRelativeResize="0"/>
          <p:nvPr/>
        </p:nvPicPr>
        <p:blipFill>
          <a:blip r:embed="rId10">
            <a:alphaModFix/>
          </a:blip>
          <a:stretch>
            <a:fillRect/>
          </a:stretch>
        </p:blipFill>
        <p:spPr>
          <a:xfrm>
            <a:off x="10678865" y="4375696"/>
            <a:ext cx="853802" cy="138091"/>
          </a:xfrm>
          <a:prstGeom prst="rect">
            <a:avLst/>
          </a:prstGeom>
          <a:noFill/>
          <a:ln>
            <a:noFill/>
          </a:ln>
        </p:spPr>
      </p:pic>
      <p:pic>
        <p:nvPicPr>
          <p:cNvPr id="3047" name="Google Shape;3047;p380"/>
          <p:cNvPicPr preferRelativeResize="0"/>
          <p:nvPr/>
        </p:nvPicPr>
        <p:blipFill>
          <a:blip r:embed="rId11">
            <a:alphaModFix/>
          </a:blip>
          <a:stretch>
            <a:fillRect/>
          </a:stretch>
        </p:blipFill>
        <p:spPr>
          <a:xfrm>
            <a:off x="10165877" y="3829808"/>
            <a:ext cx="742927" cy="417891"/>
          </a:xfrm>
          <a:prstGeom prst="rect">
            <a:avLst/>
          </a:prstGeom>
          <a:noFill/>
          <a:ln>
            <a:noFill/>
          </a:ln>
        </p:spPr>
      </p:pic>
      <p:pic>
        <p:nvPicPr>
          <p:cNvPr id="3048" name="Google Shape;3048;p380"/>
          <p:cNvPicPr preferRelativeResize="0"/>
          <p:nvPr/>
        </p:nvPicPr>
        <p:blipFill rotWithShape="1">
          <a:blip r:embed="rId12">
            <a:alphaModFix/>
          </a:blip>
          <a:srcRect b="36167" l="0" r="0" t="39025"/>
          <a:stretch/>
        </p:blipFill>
        <p:spPr>
          <a:xfrm>
            <a:off x="10719450" y="4641763"/>
            <a:ext cx="772625" cy="95834"/>
          </a:xfrm>
          <a:prstGeom prst="rect">
            <a:avLst/>
          </a:prstGeom>
          <a:noFill/>
          <a:ln>
            <a:noFill/>
          </a:ln>
        </p:spPr>
      </p:pic>
      <p:pic>
        <p:nvPicPr>
          <p:cNvPr id="3049" name="Google Shape;3049;p380"/>
          <p:cNvPicPr preferRelativeResize="0"/>
          <p:nvPr/>
        </p:nvPicPr>
        <p:blipFill>
          <a:blip r:embed="rId13">
            <a:alphaModFix/>
          </a:blip>
          <a:stretch>
            <a:fillRect/>
          </a:stretch>
        </p:blipFill>
        <p:spPr>
          <a:xfrm>
            <a:off x="10165864" y="4351746"/>
            <a:ext cx="421750" cy="413343"/>
          </a:xfrm>
          <a:prstGeom prst="rect">
            <a:avLst/>
          </a:prstGeom>
          <a:noFill/>
          <a:ln>
            <a:noFill/>
          </a:ln>
        </p:spPr>
      </p:pic>
      <p:sp>
        <p:nvSpPr>
          <p:cNvPr id="3050" name="Google Shape;3050;p380"/>
          <p:cNvSpPr/>
          <p:nvPr/>
        </p:nvSpPr>
        <p:spPr>
          <a:xfrm>
            <a:off x="4378025" y="1256325"/>
            <a:ext cx="7638000" cy="418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3051" name="Google Shape;3051;p380"/>
          <p:cNvCxnSpPr>
            <a:stCxn id="3011" idx="2"/>
          </p:cNvCxnSpPr>
          <p:nvPr/>
        </p:nvCxnSpPr>
        <p:spPr>
          <a:xfrm>
            <a:off x="2297800" y="4898000"/>
            <a:ext cx="1461600" cy="826800"/>
          </a:xfrm>
          <a:prstGeom prst="straightConnector1">
            <a:avLst/>
          </a:prstGeom>
          <a:noFill/>
          <a:ln cap="flat" cmpd="sng" w="9525">
            <a:solidFill>
              <a:schemeClr val="dk2"/>
            </a:solidFill>
            <a:prstDash val="solid"/>
            <a:round/>
            <a:headEnd len="med" w="med" type="none"/>
            <a:tailEnd len="med" w="med" type="triangle"/>
          </a:ln>
        </p:spPr>
      </p:cxnSp>
      <p:cxnSp>
        <p:nvCxnSpPr>
          <p:cNvPr id="3052" name="Google Shape;3052;p380"/>
          <p:cNvCxnSpPr/>
          <p:nvPr/>
        </p:nvCxnSpPr>
        <p:spPr>
          <a:xfrm flipH="1">
            <a:off x="4175575" y="4911650"/>
            <a:ext cx="2212800" cy="799500"/>
          </a:xfrm>
          <a:prstGeom prst="straightConnector1">
            <a:avLst/>
          </a:prstGeom>
          <a:noFill/>
          <a:ln cap="flat" cmpd="sng" w="9525">
            <a:solidFill>
              <a:schemeClr val="dk2"/>
            </a:solidFill>
            <a:prstDash val="solid"/>
            <a:round/>
            <a:headEnd len="med" w="med" type="none"/>
            <a:tailEnd len="med" w="med" type="triangle"/>
          </a:ln>
        </p:spPr>
      </p:cxnSp>
      <p:sp>
        <p:nvSpPr>
          <p:cNvPr id="3053" name="Google Shape;3053;p380"/>
          <p:cNvSpPr txBox="1"/>
          <p:nvPr/>
        </p:nvSpPr>
        <p:spPr>
          <a:xfrm>
            <a:off x="3168500" y="5801000"/>
            <a:ext cx="1584600" cy="72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DM Sans"/>
                <a:ea typeface="DM Sans"/>
                <a:cs typeface="DM Sans"/>
                <a:sym typeface="DM Sans"/>
              </a:rPr>
              <a:t>Shared UC Metastore</a:t>
            </a:r>
            <a:endParaRPr sz="1700">
              <a:solidFill>
                <a:schemeClr val="dk1"/>
              </a:solidFill>
              <a:latin typeface="DM Sans"/>
              <a:ea typeface="DM Sans"/>
              <a:cs typeface="DM Sans"/>
              <a:sym typeface="DM Sans"/>
            </a:endParaRPr>
          </a:p>
        </p:txBody>
      </p:sp>
      <p:sp>
        <p:nvSpPr>
          <p:cNvPr id="3054" name="Google Shape;3054;p380"/>
          <p:cNvSpPr txBox="1"/>
          <p:nvPr/>
        </p:nvSpPr>
        <p:spPr>
          <a:xfrm>
            <a:off x="5818975" y="4322550"/>
            <a:ext cx="12552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lang="en-US" sz="800">
                <a:latin typeface="DM Sans"/>
                <a:ea typeface="DM Sans"/>
                <a:cs typeface="DM Sans"/>
                <a:sym typeface="DM Sans"/>
              </a:rPr>
              <a:t>Business pecific Catalog(s) &amp; Schemas</a:t>
            </a:r>
            <a:endParaRPr i="0" sz="800" u="none" cap="none" strike="noStrike">
              <a:solidFill>
                <a:srgbClr val="000000"/>
              </a:solidFill>
              <a:latin typeface="DM Sans"/>
              <a:ea typeface="DM Sans"/>
              <a:cs typeface="DM Sans"/>
              <a:sym typeface="DM Sans"/>
            </a:endParaRPr>
          </a:p>
        </p:txBody>
      </p:sp>
      <p:sp>
        <p:nvSpPr>
          <p:cNvPr id="3055" name="Google Shape;3055;p380"/>
          <p:cNvSpPr txBox="1"/>
          <p:nvPr/>
        </p:nvSpPr>
        <p:spPr>
          <a:xfrm>
            <a:off x="8033425" y="1427625"/>
            <a:ext cx="37776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DM Sans"/>
                <a:ea typeface="DM Sans"/>
                <a:cs typeface="DM Sans"/>
                <a:sym typeface="DM Sans"/>
              </a:rPr>
              <a:t>Business specific Databricks implementation</a:t>
            </a:r>
            <a:endParaRPr sz="13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pic>
        <p:nvPicPr>
          <p:cNvPr id="3060" name="Google Shape;3060;p381"/>
          <p:cNvPicPr preferRelativeResize="0"/>
          <p:nvPr/>
        </p:nvPicPr>
        <p:blipFill rotWithShape="1">
          <a:blip r:embed="rId3">
            <a:alphaModFix/>
          </a:blip>
          <a:srcRect b="26329" l="0" r="13956" t="0"/>
          <a:stretch/>
        </p:blipFill>
        <p:spPr>
          <a:xfrm>
            <a:off x="8706779" y="3874775"/>
            <a:ext cx="3485220" cy="2983224"/>
          </a:xfrm>
          <a:prstGeom prst="rect">
            <a:avLst/>
          </a:prstGeom>
          <a:noFill/>
          <a:ln>
            <a:noFill/>
          </a:ln>
        </p:spPr>
      </p:pic>
      <p:sp>
        <p:nvSpPr>
          <p:cNvPr id="3061" name="Google Shape;3061;p381"/>
          <p:cNvSpPr/>
          <p:nvPr/>
        </p:nvSpPr>
        <p:spPr>
          <a:xfrm rot="5400000">
            <a:off x="7144831" y="1747014"/>
            <a:ext cx="4139400" cy="41403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62" name="Google Shape;3062;p381"/>
          <p:cNvSpPr/>
          <p:nvPr/>
        </p:nvSpPr>
        <p:spPr>
          <a:xfrm>
            <a:off x="7144208" y="1872061"/>
            <a:ext cx="4140300" cy="41394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63" name="Google Shape;3063;p381"/>
          <p:cNvSpPr txBox="1"/>
          <p:nvPr/>
        </p:nvSpPr>
        <p:spPr>
          <a:xfrm>
            <a:off x="749437" y="2065025"/>
            <a:ext cx="41094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800"/>
              <a:buFont typeface="Arial"/>
              <a:buNone/>
            </a:pPr>
            <a:r>
              <a:t/>
            </a:r>
            <a:endParaRPr b="1" i="0" sz="1500" u="none" cap="none" strike="noStrike">
              <a:solidFill>
                <a:schemeClr val="dk1"/>
              </a:solidFill>
            </a:endParaRPr>
          </a:p>
        </p:txBody>
      </p:sp>
      <p:sp>
        <p:nvSpPr>
          <p:cNvPr id="3064" name="Google Shape;3064;p381"/>
          <p:cNvSpPr txBox="1"/>
          <p:nvPr>
            <p:ph idx="1" type="subTitle"/>
          </p:nvPr>
        </p:nvSpPr>
        <p:spPr>
          <a:xfrm>
            <a:off x="765000" y="1174702"/>
            <a:ext cx="10662000" cy="332400"/>
          </a:xfrm>
          <a:prstGeom prst="rect">
            <a:avLst/>
          </a:prstGeom>
        </p:spPr>
        <p:txBody>
          <a:bodyPr anchorCtr="0" anchor="t" bIns="0" lIns="0" spcFirstLastPara="1" rIns="0" wrap="square" tIns="0">
            <a:spAutoFit/>
          </a:bodyPr>
          <a:lstStyle/>
          <a:p>
            <a:pPr indent="0" lvl="0" marL="0" rtl="0" algn="l">
              <a:spcBef>
                <a:spcPts val="1100"/>
              </a:spcBef>
              <a:spcAft>
                <a:spcPts val="0"/>
              </a:spcAft>
              <a:buNone/>
            </a:pPr>
            <a:r>
              <a:rPr lang="en-US"/>
              <a:t>Discover, query, and govern all your data - no matter where it lives </a:t>
            </a:r>
            <a:endParaRPr/>
          </a:p>
        </p:txBody>
      </p:sp>
      <p:sp>
        <p:nvSpPr>
          <p:cNvPr id="3065" name="Google Shape;3065;p381"/>
          <p:cNvSpPr/>
          <p:nvPr/>
        </p:nvSpPr>
        <p:spPr>
          <a:xfrm rot="-9398743">
            <a:off x="9005518" y="1936135"/>
            <a:ext cx="840784" cy="2414540"/>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66" name="Google Shape;3066;p381"/>
          <p:cNvSpPr/>
          <p:nvPr/>
        </p:nvSpPr>
        <p:spPr>
          <a:xfrm rot="-7452374">
            <a:off x="9456233" y="2206104"/>
            <a:ext cx="840488" cy="2414950"/>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67" name="Google Shape;3067;p381"/>
          <p:cNvSpPr/>
          <p:nvPr/>
        </p:nvSpPr>
        <p:spPr>
          <a:xfrm rot="-5554649">
            <a:off x="9637323" y="2727040"/>
            <a:ext cx="840550" cy="2414757"/>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68" name="Google Shape;3068;p381"/>
          <p:cNvSpPr/>
          <p:nvPr/>
        </p:nvSpPr>
        <p:spPr>
          <a:xfrm rot="-3681512">
            <a:off x="9456023" y="3253581"/>
            <a:ext cx="840553" cy="2414923"/>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69" name="Google Shape;3069;p381"/>
          <p:cNvSpPr/>
          <p:nvPr/>
        </p:nvSpPr>
        <p:spPr>
          <a:xfrm rot="-1447961">
            <a:off x="8985763" y="3526215"/>
            <a:ext cx="840893" cy="2414273"/>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70" name="Google Shape;3070;p381"/>
          <p:cNvSpPr/>
          <p:nvPr/>
        </p:nvSpPr>
        <p:spPr>
          <a:xfrm rot="5400000">
            <a:off x="7098457" y="3136074"/>
            <a:ext cx="2616300" cy="1490700"/>
          </a:xfrm>
          <a:prstGeom prst="triangle">
            <a:avLst>
              <a:gd fmla="val 50000" name="adj"/>
            </a:avLst>
          </a:prstGeom>
          <a:gradFill>
            <a:gsLst>
              <a:gs pos="0">
                <a:srgbClr val="85DDB5">
                  <a:alpha val="0"/>
                </a:srgbClr>
              </a:gs>
              <a:gs pos="100000">
                <a:schemeClr val="accent1"/>
              </a:gs>
            </a:gsLst>
            <a:lin ang="5400700" scaled="0"/>
          </a:gra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71" name="Google Shape;3071;p381"/>
          <p:cNvSpPr/>
          <p:nvPr/>
        </p:nvSpPr>
        <p:spPr>
          <a:xfrm>
            <a:off x="5613471" y="2559428"/>
            <a:ext cx="2114700" cy="2639700"/>
          </a:xfrm>
          <a:prstGeom prst="roundRect">
            <a:avLst>
              <a:gd fmla="val 3341" name="adj"/>
            </a:avLst>
          </a:prstGeom>
          <a:solidFill>
            <a:srgbClr val="10121E"/>
          </a:solidFill>
          <a:ln cap="flat" cmpd="sng" w="38100">
            <a:solidFill>
              <a:srgbClr val="F9F7F4"/>
            </a:solidFill>
            <a:prstDash val="solid"/>
            <a:round/>
            <a:headEnd len="sm" w="sm" type="none"/>
            <a:tailEnd len="sm" w="sm" type="none"/>
          </a:ln>
          <a:effectLst>
            <a:outerShdw blurRad="628650" rotWithShape="0" algn="bl" dir="5400000" dist="19050">
              <a:schemeClr val="dk1">
                <a:alpha val="40000"/>
              </a:schemeClr>
            </a:outerShdw>
          </a:effectLst>
        </p:spPr>
        <p:txBody>
          <a:bodyPr anchorCtr="0" anchor="t" bIns="158700" lIns="158700" spcFirstLastPara="1" rIns="158700" wrap="square" tIns="158700">
            <a:noAutofit/>
          </a:bodyPr>
          <a:lstStyle/>
          <a:p>
            <a:pPr indent="0" lvl="0" marL="0" marR="0" rtl="0" algn="l">
              <a:lnSpc>
                <a:spcPct val="100000"/>
              </a:lnSpc>
              <a:spcBef>
                <a:spcPts val="0"/>
              </a:spcBef>
              <a:spcAft>
                <a:spcPts val="0"/>
              </a:spcAft>
              <a:buNone/>
            </a:pPr>
            <a:r>
              <a:t/>
            </a:r>
            <a:endParaRPr b="1" i="0" sz="1388" u="none" cap="none" strike="noStrike">
              <a:solidFill>
                <a:srgbClr val="F9F7F4"/>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i="0" sz="1388" u="none" cap="none" strike="noStrike">
              <a:solidFill>
                <a:srgbClr val="F9F7F4"/>
              </a:solidFill>
              <a:latin typeface="DM Sans"/>
              <a:ea typeface="DM Sans"/>
              <a:cs typeface="DM Sans"/>
              <a:sym typeface="DM Sans"/>
            </a:endParaRPr>
          </a:p>
          <a:p>
            <a:pPr indent="0" lvl="0" marL="0" marR="0" rtl="0" algn="l">
              <a:lnSpc>
                <a:spcPct val="100000"/>
              </a:lnSpc>
              <a:spcBef>
                <a:spcPts val="0"/>
              </a:spcBef>
              <a:spcAft>
                <a:spcPts val="0"/>
              </a:spcAft>
              <a:buNone/>
            </a:pPr>
            <a:r>
              <a:rPr b="1" i="0" lang="en-US" sz="1388" u="none" cap="none" strike="noStrike">
                <a:solidFill>
                  <a:srgbClr val="F9F7F4"/>
                </a:solidFill>
                <a:latin typeface="DM Sans"/>
                <a:ea typeface="DM Sans"/>
                <a:cs typeface="DM Sans"/>
                <a:sym typeface="DM Sans"/>
              </a:rPr>
              <a:t> </a:t>
            </a:r>
            <a:endParaRPr b="1" i="0" sz="1388" u="none" cap="none" strike="noStrike">
              <a:solidFill>
                <a:srgbClr val="F9F7F4"/>
              </a:solidFill>
              <a:latin typeface="DM Sans"/>
              <a:ea typeface="DM Sans"/>
              <a:cs typeface="DM Sans"/>
              <a:sym typeface="DM Sans"/>
            </a:endParaRPr>
          </a:p>
        </p:txBody>
      </p:sp>
      <p:sp>
        <p:nvSpPr>
          <p:cNvPr id="3072" name="Google Shape;3072;p381"/>
          <p:cNvSpPr txBox="1"/>
          <p:nvPr/>
        </p:nvSpPr>
        <p:spPr>
          <a:xfrm>
            <a:off x="6038401" y="3437568"/>
            <a:ext cx="1264500" cy="202800"/>
          </a:xfrm>
          <a:prstGeom prst="rect">
            <a:avLst/>
          </a:prstGeom>
          <a:noFill/>
          <a:ln>
            <a:noFill/>
          </a:ln>
        </p:spPr>
        <p:txBody>
          <a:bodyPr anchorCtr="0" anchor="t" bIns="31725" lIns="31725" spcFirstLastPara="1" rIns="31725" wrap="square" tIns="31725">
            <a:spAutoFit/>
          </a:bodyPr>
          <a:lstStyle/>
          <a:p>
            <a:pPr indent="0" lvl="0" marL="0" marR="0" rtl="0" algn="ctr">
              <a:lnSpc>
                <a:spcPct val="100000"/>
              </a:lnSpc>
              <a:spcBef>
                <a:spcPts val="0"/>
              </a:spcBef>
              <a:spcAft>
                <a:spcPts val="0"/>
              </a:spcAft>
              <a:buNone/>
            </a:pPr>
            <a:r>
              <a:rPr b="0" i="0" lang="en-US" sz="902" u="none" cap="none" strike="noStrike">
                <a:solidFill>
                  <a:schemeClr val="lt1"/>
                </a:solidFill>
                <a:latin typeface="DM Sans"/>
                <a:ea typeface="DM Sans"/>
                <a:cs typeface="DM Sans"/>
                <a:sym typeface="DM Sans"/>
              </a:rPr>
              <a:t>Users</a:t>
            </a:r>
            <a:endParaRPr b="0" i="0" sz="902" u="none" cap="none" strike="noStrike">
              <a:solidFill>
                <a:schemeClr val="lt1"/>
              </a:solidFill>
              <a:latin typeface="DM Sans"/>
              <a:ea typeface="DM Sans"/>
              <a:cs typeface="DM Sans"/>
              <a:sym typeface="DM Sans"/>
            </a:endParaRPr>
          </a:p>
        </p:txBody>
      </p:sp>
      <p:sp>
        <p:nvSpPr>
          <p:cNvPr id="3073" name="Google Shape;3073;p381"/>
          <p:cNvSpPr txBox="1"/>
          <p:nvPr/>
        </p:nvSpPr>
        <p:spPr>
          <a:xfrm>
            <a:off x="6038402" y="4397797"/>
            <a:ext cx="1264500" cy="202800"/>
          </a:xfrm>
          <a:prstGeom prst="rect">
            <a:avLst/>
          </a:prstGeom>
          <a:noFill/>
          <a:ln>
            <a:noFill/>
          </a:ln>
        </p:spPr>
        <p:txBody>
          <a:bodyPr anchorCtr="0" anchor="t" bIns="31725" lIns="31725" spcFirstLastPara="1" rIns="31725" wrap="square" tIns="31725">
            <a:spAutoFit/>
          </a:bodyPr>
          <a:lstStyle/>
          <a:p>
            <a:pPr indent="0" lvl="0" marL="0" marR="0" rtl="0" algn="ctr">
              <a:lnSpc>
                <a:spcPct val="100000"/>
              </a:lnSpc>
              <a:spcBef>
                <a:spcPts val="0"/>
              </a:spcBef>
              <a:spcAft>
                <a:spcPts val="0"/>
              </a:spcAft>
              <a:buNone/>
            </a:pPr>
            <a:r>
              <a:rPr b="0" i="0" lang="en-US" sz="902" u="none" cap="none" strike="noStrike">
                <a:solidFill>
                  <a:schemeClr val="lt1"/>
                </a:solidFill>
                <a:latin typeface="DM Sans"/>
                <a:ea typeface="DM Sans"/>
                <a:cs typeface="DM Sans"/>
                <a:sym typeface="DM Sans"/>
              </a:rPr>
              <a:t>Dashboards</a:t>
            </a:r>
            <a:endParaRPr b="0" i="0" sz="902" u="none" cap="none" strike="noStrike">
              <a:solidFill>
                <a:schemeClr val="lt1"/>
              </a:solidFill>
              <a:latin typeface="DM Sans"/>
              <a:ea typeface="DM Sans"/>
              <a:cs typeface="DM Sans"/>
              <a:sym typeface="DM Sans"/>
            </a:endParaRPr>
          </a:p>
        </p:txBody>
      </p:sp>
      <p:sp>
        <p:nvSpPr>
          <p:cNvPr id="3074" name="Google Shape;3074;p381"/>
          <p:cNvSpPr/>
          <p:nvPr/>
        </p:nvSpPr>
        <p:spPr>
          <a:xfrm>
            <a:off x="8406515" y="3085440"/>
            <a:ext cx="1603200" cy="1602900"/>
          </a:xfrm>
          <a:prstGeom prst="ellipse">
            <a:avLst/>
          </a:prstGeom>
          <a:solidFill>
            <a:schemeClr val="lt2"/>
          </a:solidFill>
          <a:ln>
            <a:noFill/>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75" name="Google Shape;3075;p381"/>
          <p:cNvSpPr/>
          <p:nvPr/>
        </p:nvSpPr>
        <p:spPr>
          <a:xfrm>
            <a:off x="9447446" y="1625600"/>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76" name="Google Shape;3076;p381"/>
          <p:cNvSpPr/>
          <p:nvPr/>
        </p:nvSpPr>
        <p:spPr>
          <a:xfrm>
            <a:off x="10485030" y="2296551"/>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77" name="Google Shape;3077;p381"/>
          <p:cNvSpPr/>
          <p:nvPr/>
        </p:nvSpPr>
        <p:spPr>
          <a:xfrm>
            <a:off x="10485030" y="4604168"/>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78" name="Google Shape;3078;p381"/>
          <p:cNvSpPr/>
          <p:nvPr/>
        </p:nvSpPr>
        <p:spPr>
          <a:xfrm>
            <a:off x="9447451" y="5362420"/>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79" name="Google Shape;3079;p381"/>
          <p:cNvSpPr/>
          <p:nvPr/>
        </p:nvSpPr>
        <p:spPr>
          <a:xfrm>
            <a:off x="10858698" y="3450352"/>
            <a:ext cx="858000" cy="857700"/>
          </a:xfrm>
          <a:prstGeom prst="ellipse">
            <a:avLst/>
          </a:prstGeom>
          <a:solidFill>
            <a:schemeClr val="lt2"/>
          </a:solidFill>
          <a:ln cap="flat" cmpd="sng" w="28575">
            <a:solidFill>
              <a:schemeClr val="accent1"/>
            </a:solidFill>
            <a:prstDash val="solid"/>
            <a:round/>
            <a:headEnd len="sm" w="sm" type="none"/>
            <a:tailEnd len="sm" w="sm" type="none"/>
          </a:ln>
        </p:spPr>
        <p:txBody>
          <a:bodyPr anchorCtr="0" anchor="ctr" bIns="31725" lIns="31725" spcFirstLastPara="1" rIns="31725" wrap="square" tIns="31725">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pic>
        <p:nvPicPr>
          <p:cNvPr id="3080" name="Google Shape;3080;p381"/>
          <p:cNvPicPr preferRelativeResize="0"/>
          <p:nvPr/>
        </p:nvPicPr>
        <p:blipFill rotWithShape="1">
          <a:blip r:embed="rId4">
            <a:alphaModFix/>
          </a:blip>
          <a:srcRect b="0" l="0" r="0" t="0"/>
          <a:stretch/>
        </p:blipFill>
        <p:spPr>
          <a:xfrm>
            <a:off x="10946842" y="3538474"/>
            <a:ext cx="681320" cy="681318"/>
          </a:xfrm>
          <a:prstGeom prst="rect">
            <a:avLst/>
          </a:prstGeom>
          <a:noFill/>
          <a:ln>
            <a:noFill/>
          </a:ln>
        </p:spPr>
      </p:pic>
      <p:pic>
        <p:nvPicPr>
          <p:cNvPr id="3081" name="Google Shape;3081;p381"/>
          <p:cNvPicPr preferRelativeResize="0"/>
          <p:nvPr/>
        </p:nvPicPr>
        <p:blipFill rotWithShape="1">
          <a:blip r:embed="rId5">
            <a:alphaModFix/>
          </a:blip>
          <a:srcRect b="0" l="0" r="0" t="0"/>
          <a:stretch/>
        </p:blipFill>
        <p:spPr>
          <a:xfrm>
            <a:off x="9607941" y="1786064"/>
            <a:ext cx="536656" cy="536634"/>
          </a:xfrm>
          <a:prstGeom prst="rect">
            <a:avLst/>
          </a:prstGeom>
          <a:noFill/>
          <a:ln>
            <a:noFill/>
          </a:ln>
        </p:spPr>
      </p:pic>
      <p:pic>
        <p:nvPicPr>
          <p:cNvPr id="3082" name="Google Shape;3082;p381"/>
          <p:cNvPicPr preferRelativeResize="0"/>
          <p:nvPr/>
        </p:nvPicPr>
        <p:blipFill rotWithShape="1">
          <a:blip r:embed="rId6">
            <a:alphaModFix/>
          </a:blip>
          <a:srcRect b="12908" l="12908" r="12908" t="12908"/>
          <a:stretch/>
        </p:blipFill>
        <p:spPr>
          <a:xfrm>
            <a:off x="10643651" y="4762748"/>
            <a:ext cx="540404" cy="540402"/>
          </a:xfrm>
          <a:prstGeom prst="rect">
            <a:avLst/>
          </a:prstGeom>
          <a:noFill/>
          <a:ln>
            <a:noFill/>
          </a:ln>
        </p:spPr>
      </p:pic>
      <p:pic>
        <p:nvPicPr>
          <p:cNvPr id="3083" name="Google Shape;3083;p381"/>
          <p:cNvPicPr preferRelativeResize="0"/>
          <p:nvPr/>
        </p:nvPicPr>
        <p:blipFill rotWithShape="1">
          <a:blip r:embed="rId7">
            <a:alphaModFix/>
          </a:blip>
          <a:srcRect b="0" l="0" r="0" t="0"/>
          <a:stretch/>
        </p:blipFill>
        <p:spPr>
          <a:xfrm>
            <a:off x="9505968" y="5544458"/>
            <a:ext cx="740588" cy="493594"/>
          </a:xfrm>
          <a:prstGeom prst="rect">
            <a:avLst/>
          </a:prstGeom>
          <a:noFill/>
          <a:ln>
            <a:noFill/>
          </a:ln>
        </p:spPr>
      </p:pic>
      <p:pic>
        <p:nvPicPr>
          <p:cNvPr id="3084" name="Google Shape;3084;p381"/>
          <p:cNvPicPr preferRelativeResize="0"/>
          <p:nvPr/>
        </p:nvPicPr>
        <p:blipFill rotWithShape="1">
          <a:blip r:embed="rId8">
            <a:alphaModFix/>
          </a:blip>
          <a:srcRect b="0" l="0" r="0" t="0"/>
          <a:stretch/>
        </p:blipFill>
        <p:spPr>
          <a:xfrm>
            <a:off x="10549326" y="2461872"/>
            <a:ext cx="729005" cy="526921"/>
          </a:xfrm>
          <a:prstGeom prst="rect">
            <a:avLst/>
          </a:prstGeom>
          <a:noFill/>
          <a:ln>
            <a:noFill/>
          </a:ln>
        </p:spPr>
      </p:pic>
      <p:pic>
        <p:nvPicPr>
          <p:cNvPr id="3085" name="Google Shape;3085;p381"/>
          <p:cNvPicPr preferRelativeResize="0"/>
          <p:nvPr/>
        </p:nvPicPr>
        <p:blipFill rotWithShape="1">
          <a:blip r:embed="rId9">
            <a:alphaModFix/>
          </a:blip>
          <a:srcRect b="0" l="0" r="0" t="0"/>
          <a:stretch/>
        </p:blipFill>
        <p:spPr>
          <a:xfrm>
            <a:off x="8748688" y="3421595"/>
            <a:ext cx="918700" cy="918730"/>
          </a:xfrm>
          <a:prstGeom prst="rect">
            <a:avLst/>
          </a:prstGeom>
          <a:noFill/>
          <a:ln>
            <a:noFill/>
          </a:ln>
        </p:spPr>
      </p:pic>
      <p:pic>
        <p:nvPicPr>
          <p:cNvPr id="3086" name="Google Shape;3086;p381"/>
          <p:cNvPicPr preferRelativeResize="0"/>
          <p:nvPr/>
        </p:nvPicPr>
        <p:blipFill rotWithShape="1">
          <a:blip r:embed="rId10">
            <a:alphaModFix/>
          </a:blip>
          <a:srcRect b="0" l="0" r="0" t="0"/>
          <a:stretch/>
        </p:blipFill>
        <p:spPr>
          <a:xfrm>
            <a:off x="6447815" y="3926251"/>
            <a:ext cx="445716" cy="445713"/>
          </a:xfrm>
          <a:prstGeom prst="rect">
            <a:avLst/>
          </a:prstGeom>
          <a:noFill/>
          <a:ln>
            <a:noFill/>
          </a:ln>
        </p:spPr>
      </p:pic>
      <p:sp>
        <p:nvSpPr>
          <p:cNvPr id="3087" name="Google Shape;3087;p381"/>
          <p:cNvSpPr/>
          <p:nvPr/>
        </p:nvSpPr>
        <p:spPr>
          <a:xfrm>
            <a:off x="6496235" y="2983934"/>
            <a:ext cx="348992" cy="41061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rgbClr val="EDEEF1"/>
            </a:solidFill>
            <a:prstDash val="solid"/>
            <a:round/>
            <a:headEnd len="sm" w="sm" type="none"/>
            <a:tailEnd len="sm" w="sm" type="none"/>
          </a:ln>
        </p:spPr>
        <p:txBody>
          <a:bodyPr anchorCtr="0" anchor="t" bIns="15850" lIns="31725" spcFirstLastPara="1" rIns="31725" wrap="square" tIns="15850">
            <a:noAutofit/>
          </a:bodyPr>
          <a:lstStyle/>
          <a:p>
            <a:pPr indent="0" lvl="0" marL="0" marR="0" rtl="0" algn="l">
              <a:lnSpc>
                <a:spcPct val="100000"/>
              </a:lnSpc>
              <a:spcBef>
                <a:spcPts val="0"/>
              </a:spcBef>
              <a:spcAft>
                <a:spcPts val="0"/>
              </a:spcAft>
              <a:buNone/>
            </a:pPr>
            <a:r>
              <a:t/>
            </a:r>
            <a:endParaRPr b="0" i="0" sz="486" u="none" cap="none" strike="noStrike">
              <a:solidFill>
                <a:srgbClr val="000000"/>
              </a:solidFill>
              <a:latin typeface="Arial"/>
              <a:ea typeface="Arial"/>
              <a:cs typeface="Arial"/>
              <a:sym typeface="Arial"/>
            </a:endParaRPr>
          </a:p>
        </p:txBody>
      </p:sp>
      <p:sp>
        <p:nvSpPr>
          <p:cNvPr id="3088" name="Google Shape;3088;p381"/>
          <p:cNvSpPr txBox="1"/>
          <p:nvPr>
            <p:ph idx="2" type="body"/>
          </p:nvPr>
        </p:nvSpPr>
        <p:spPr>
          <a:xfrm>
            <a:off x="761991" y="1988825"/>
            <a:ext cx="6586200" cy="4149900"/>
          </a:xfrm>
          <a:prstGeom prst="rect">
            <a:avLst/>
          </a:prstGeom>
        </p:spPr>
        <p:txBody>
          <a:bodyPr anchorCtr="0" anchor="t" bIns="0" lIns="0" spcFirstLastPara="1" rIns="0" wrap="square" tIns="0">
            <a:noAutofit/>
          </a:bodyPr>
          <a:lstStyle/>
          <a:p>
            <a:pPr indent="0" lvl="0" marL="0" rtl="0" algn="l">
              <a:lnSpc>
                <a:spcPct val="150000"/>
              </a:lnSpc>
              <a:spcBef>
                <a:spcPts val="1100"/>
              </a:spcBef>
              <a:spcAft>
                <a:spcPts val="0"/>
              </a:spcAft>
              <a:buNone/>
            </a:pPr>
            <a:br>
              <a:rPr lang="en-US" sz="1900"/>
            </a:br>
            <a:endParaRPr b="1" sz="1900"/>
          </a:p>
          <a:p>
            <a:pPr indent="-349250" lvl="0" marL="457200" rtl="0" algn="l">
              <a:lnSpc>
                <a:spcPct val="150000"/>
              </a:lnSpc>
              <a:spcBef>
                <a:spcPts val="1100"/>
              </a:spcBef>
              <a:spcAft>
                <a:spcPts val="0"/>
              </a:spcAft>
              <a:buClr>
                <a:schemeClr val="accent4"/>
              </a:buClr>
              <a:buSzPts val="1900"/>
              <a:buChar char="➢"/>
            </a:pPr>
            <a:r>
              <a:rPr b="1" lang="en-US" sz="1900"/>
              <a:t>Unified view</a:t>
            </a:r>
            <a:r>
              <a:rPr lang="en-US" sz="1900"/>
              <a:t> into all your data</a:t>
            </a:r>
            <a:endParaRPr sz="1900"/>
          </a:p>
          <a:p>
            <a:pPr indent="-349250" lvl="0" marL="457200" rtl="0" algn="l">
              <a:lnSpc>
                <a:spcPct val="150000"/>
              </a:lnSpc>
              <a:spcBef>
                <a:spcPts val="0"/>
              </a:spcBef>
              <a:spcAft>
                <a:spcPts val="0"/>
              </a:spcAft>
              <a:buClr>
                <a:schemeClr val="accent4"/>
              </a:buClr>
              <a:buSzPts val="1900"/>
              <a:buChar char="➢"/>
            </a:pPr>
            <a:r>
              <a:rPr b="1" lang="en-US" sz="1900"/>
              <a:t>Unified engine </a:t>
            </a:r>
            <a:r>
              <a:rPr lang="en-US" sz="1900"/>
              <a:t>for all your data </a:t>
            </a:r>
            <a:br>
              <a:rPr lang="en-US" sz="1900"/>
            </a:br>
            <a:r>
              <a:rPr lang="en-US" sz="1900"/>
              <a:t>and use cases</a:t>
            </a:r>
            <a:endParaRPr sz="1900"/>
          </a:p>
          <a:p>
            <a:pPr indent="-349250" lvl="0" marL="457200" rtl="0" algn="l">
              <a:lnSpc>
                <a:spcPct val="150000"/>
              </a:lnSpc>
              <a:spcBef>
                <a:spcPts val="0"/>
              </a:spcBef>
              <a:spcAft>
                <a:spcPts val="0"/>
              </a:spcAft>
              <a:buClr>
                <a:schemeClr val="accent4"/>
              </a:buClr>
              <a:buSzPts val="1900"/>
              <a:buChar char="➢"/>
            </a:pPr>
            <a:r>
              <a:rPr b="1" lang="en-US" sz="1900"/>
              <a:t>Unified governance</a:t>
            </a:r>
            <a:r>
              <a:rPr lang="en-US" sz="1900"/>
              <a:t> across all </a:t>
            </a:r>
            <a:br>
              <a:rPr lang="en-US" sz="1900"/>
            </a:br>
            <a:r>
              <a:rPr lang="en-US" sz="1900"/>
              <a:t>data sources</a:t>
            </a:r>
            <a:endParaRPr sz="1900"/>
          </a:p>
          <a:p>
            <a:pPr indent="0" lvl="0" marL="0" rtl="0" algn="l">
              <a:lnSpc>
                <a:spcPct val="150000"/>
              </a:lnSpc>
              <a:spcBef>
                <a:spcPts val="1100"/>
              </a:spcBef>
              <a:spcAft>
                <a:spcPts val="0"/>
              </a:spcAft>
              <a:buNone/>
            </a:pPr>
            <a:br>
              <a:rPr lang="en-US" sz="1900"/>
            </a:br>
            <a:endParaRPr sz="1900"/>
          </a:p>
          <a:p>
            <a:pPr indent="0" lvl="0" marL="0" rtl="0" algn="l">
              <a:spcBef>
                <a:spcPts val="1100"/>
              </a:spcBef>
              <a:spcAft>
                <a:spcPts val="0"/>
              </a:spcAft>
              <a:buNone/>
            </a:pPr>
            <a:r>
              <a:t/>
            </a:r>
            <a:endParaRPr sz="1900"/>
          </a:p>
        </p:txBody>
      </p:sp>
      <p:sp>
        <p:nvSpPr>
          <p:cNvPr id="3089" name="Google Shape;3089;p381"/>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Lakehouse Federation</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3" name="Shape 3093"/>
        <p:cNvGrpSpPr/>
        <p:nvPr/>
      </p:nvGrpSpPr>
      <p:grpSpPr>
        <a:xfrm>
          <a:off x="0" y="0"/>
          <a:ext cx="0" cy="0"/>
          <a:chOff x="0" y="0"/>
          <a:chExt cx="0" cy="0"/>
        </a:xfrm>
      </p:grpSpPr>
      <p:sp>
        <p:nvSpPr>
          <p:cNvPr id="3094" name="Google Shape;3094;p382"/>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Ingest</a:t>
            </a:r>
            <a:r>
              <a:rPr lang="en-US" sz="3600"/>
              <a:t>ion: Fivetran</a:t>
            </a:r>
            <a:endParaRPr sz="3600"/>
          </a:p>
        </p:txBody>
      </p:sp>
      <p:sp>
        <p:nvSpPr>
          <p:cNvPr id="3095" name="Google Shape;3095;p382"/>
          <p:cNvSpPr txBox="1"/>
          <p:nvPr>
            <p:ph idx="1" type="subTitle"/>
          </p:nvPr>
        </p:nvSpPr>
        <p:spPr>
          <a:xfrm>
            <a:off x="765191" y="1174702"/>
            <a:ext cx="1066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Work with your data no matter where it lives</a:t>
            </a:r>
            <a:endParaRPr/>
          </a:p>
        </p:txBody>
      </p:sp>
      <p:sp>
        <p:nvSpPr>
          <p:cNvPr id="3096" name="Google Shape;3096;p382"/>
          <p:cNvSpPr txBox="1"/>
          <p:nvPr>
            <p:ph idx="2" type="body"/>
          </p:nvPr>
        </p:nvSpPr>
        <p:spPr>
          <a:xfrm>
            <a:off x="761995" y="1988825"/>
            <a:ext cx="52554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000"/>
              <a:t>Easily ingest business critical data</a:t>
            </a:r>
            <a:r>
              <a:rPr lang="en-US" sz="2000"/>
              <a:t> from Salesforce, Google analytics, Marketo etc… using </a:t>
            </a:r>
            <a:r>
              <a:rPr b="1" lang="en-US" sz="2000"/>
              <a:t>Fivetran</a:t>
            </a:r>
            <a:r>
              <a:rPr lang="en-US" sz="2000"/>
              <a:t> or </a:t>
            </a:r>
            <a:r>
              <a:rPr b="1" lang="en-US" sz="2000"/>
              <a:t>import files</a:t>
            </a:r>
            <a:r>
              <a:rPr lang="en-US" sz="2000"/>
              <a:t> from your data stores.</a:t>
            </a:r>
            <a:endParaRPr sz="2000"/>
          </a:p>
          <a:p>
            <a:pPr indent="0" lvl="0" marL="0" rtl="0" algn="l">
              <a:spcBef>
                <a:spcPts val="1100"/>
              </a:spcBef>
              <a:spcAft>
                <a:spcPts val="0"/>
              </a:spcAft>
              <a:buNone/>
            </a:pPr>
            <a:r>
              <a:t/>
            </a:r>
            <a:endParaRPr sz="2000"/>
          </a:p>
        </p:txBody>
      </p:sp>
      <p:pic>
        <p:nvPicPr>
          <p:cNvPr id="3097" name="Google Shape;3097;p382"/>
          <p:cNvPicPr preferRelativeResize="0"/>
          <p:nvPr/>
        </p:nvPicPr>
        <p:blipFill rotWithShape="1">
          <a:blip r:embed="rId3">
            <a:alphaModFix/>
          </a:blip>
          <a:srcRect b="0" l="0" r="0" t="0"/>
          <a:stretch/>
        </p:blipFill>
        <p:spPr>
          <a:xfrm>
            <a:off x="6633725" y="1988825"/>
            <a:ext cx="4945800" cy="3518400"/>
          </a:xfrm>
          <a:prstGeom prst="roundRect">
            <a:avLst>
              <a:gd fmla="val 3068" name="adj"/>
            </a:avLst>
          </a:prstGeom>
          <a:no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pic>
      <p:grpSp>
        <p:nvGrpSpPr>
          <p:cNvPr id="3098" name="Google Shape;3098;p382"/>
          <p:cNvGrpSpPr/>
          <p:nvPr/>
        </p:nvGrpSpPr>
        <p:grpSpPr>
          <a:xfrm>
            <a:off x="749275" y="4480800"/>
            <a:ext cx="5255713" cy="800400"/>
            <a:chOff x="749050" y="1813800"/>
            <a:chExt cx="5254137" cy="800400"/>
          </a:xfrm>
        </p:grpSpPr>
        <p:pic>
          <p:nvPicPr>
            <p:cNvPr id="3099" name="Google Shape;3099;p382"/>
            <p:cNvPicPr preferRelativeResize="0"/>
            <p:nvPr/>
          </p:nvPicPr>
          <p:blipFill rotWithShape="1">
            <a:blip r:embed="rId4">
              <a:alphaModFix/>
            </a:blip>
            <a:srcRect b="37881" l="8883" r="9544" t="37527"/>
            <a:stretch/>
          </p:blipFill>
          <p:spPr>
            <a:xfrm>
              <a:off x="4067655" y="1953575"/>
              <a:ext cx="1935532" cy="583500"/>
            </a:xfrm>
            <a:prstGeom prst="rect">
              <a:avLst/>
            </a:prstGeom>
            <a:noFill/>
            <a:ln>
              <a:noFill/>
            </a:ln>
          </p:spPr>
        </p:pic>
        <p:pic>
          <p:nvPicPr>
            <p:cNvPr id="3100" name="Google Shape;3100;p382"/>
            <p:cNvPicPr preferRelativeResize="0"/>
            <p:nvPr/>
          </p:nvPicPr>
          <p:blipFill rotWithShape="1">
            <a:blip r:embed="rId5">
              <a:alphaModFix/>
            </a:blip>
            <a:srcRect b="37532" l="11254" r="11285" t="37106"/>
            <a:stretch/>
          </p:blipFill>
          <p:spPr>
            <a:xfrm>
              <a:off x="749050" y="2010987"/>
              <a:ext cx="2703400" cy="468676"/>
            </a:xfrm>
            <a:prstGeom prst="rect">
              <a:avLst/>
            </a:prstGeom>
            <a:noFill/>
            <a:ln>
              <a:noFill/>
            </a:ln>
          </p:spPr>
        </p:pic>
        <p:sp>
          <p:nvSpPr>
            <p:cNvPr id="3101" name="Google Shape;3101;p382"/>
            <p:cNvSpPr txBox="1"/>
            <p:nvPr/>
          </p:nvSpPr>
          <p:spPr>
            <a:xfrm>
              <a:off x="3528275" y="1813800"/>
              <a:ext cx="524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DM Sans"/>
                  <a:ea typeface="DM Sans"/>
                  <a:cs typeface="DM Sans"/>
                  <a:sym typeface="DM Sans"/>
                </a:rPr>
                <a:t>+</a:t>
              </a:r>
              <a:endParaRPr sz="4000">
                <a:latin typeface="DM Sans"/>
                <a:ea typeface="DM Sans"/>
                <a:cs typeface="DM Sans"/>
                <a:sym typeface="DM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sp>
        <p:nvSpPr>
          <p:cNvPr id="3106" name="Google Shape;3106;p383"/>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Data Consumption: Developer Ecosystem</a:t>
            </a:r>
            <a:endParaRPr sz="3600"/>
          </a:p>
        </p:txBody>
      </p:sp>
      <p:sp>
        <p:nvSpPr>
          <p:cNvPr id="3107" name="Google Shape;3107;p38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Run SQL from anywhere and build custom data applications </a:t>
            </a:r>
            <a:endParaRPr/>
          </a:p>
        </p:txBody>
      </p:sp>
      <p:sp>
        <p:nvSpPr>
          <p:cNvPr id="3108" name="Google Shape;3108;p383"/>
          <p:cNvSpPr/>
          <p:nvPr/>
        </p:nvSpPr>
        <p:spPr>
          <a:xfrm>
            <a:off x="1108352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3109" name="Google Shape;3109;p383"/>
          <p:cNvSpPr/>
          <p:nvPr/>
        </p:nvSpPr>
        <p:spPr>
          <a:xfrm>
            <a:off x="570827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3110" name="Google Shape;3110;p383"/>
          <p:cNvSpPr/>
          <p:nvPr/>
        </p:nvSpPr>
        <p:spPr>
          <a:xfrm>
            <a:off x="678332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3111" name="Google Shape;3111;p383"/>
          <p:cNvSpPr/>
          <p:nvPr/>
        </p:nvSpPr>
        <p:spPr>
          <a:xfrm>
            <a:off x="785837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3112" name="Google Shape;3112;p383"/>
          <p:cNvSpPr/>
          <p:nvPr/>
        </p:nvSpPr>
        <p:spPr>
          <a:xfrm>
            <a:off x="893342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3113" name="Google Shape;3113;p383"/>
          <p:cNvSpPr/>
          <p:nvPr/>
        </p:nvSpPr>
        <p:spPr>
          <a:xfrm>
            <a:off x="10008477" y="2711897"/>
            <a:ext cx="950400" cy="733500"/>
          </a:xfrm>
          <a:prstGeom prst="roundRect">
            <a:avLst>
              <a:gd fmla="val 4404" name="adj"/>
            </a:avLst>
          </a:prstGeom>
          <a:noFill/>
          <a:ln cap="flat" cmpd="sng" w="9525">
            <a:solidFill>
              <a:srgbClr val="CCCCCC"/>
            </a:solidFill>
            <a:prstDash val="solid"/>
            <a:round/>
            <a:headEnd len="sm" w="sm" type="none"/>
            <a:tailEnd len="sm" w="sm" type="none"/>
          </a:ln>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None/>
            </a:pPr>
            <a:r>
              <a:t/>
            </a:r>
            <a:endParaRPr b="0" i="0" sz="1100" u="none" cap="none" strike="noStrike">
              <a:solidFill>
                <a:srgbClr val="EDEEF1"/>
              </a:solidFill>
              <a:latin typeface="DM Sans"/>
              <a:ea typeface="DM Sans"/>
              <a:cs typeface="DM Sans"/>
              <a:sym typeface="DM Sans"/>
            </a:endParaRPr>
          </a:p>
        </p:txBody>
      </p:sp>
      <p:sp>
        <p:nvSpPr>
          <p:cNvPr id="3114" name="Google Shape;3114;p383"/>
          <p:cNvSpPr/>
          <p:nvPr/>
        </p:nvSpPr>
        <p:spPr>
          <a:xfrm>
            <a:off x="7655850" y="4031775"/>
            <a:ext cx="2445300" cy="35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Font typeface="Arial"/>
              <a:buNone/>
            </a:pPr>
            <a:r>
              <a:rPr lang="en-US">
                <a:latin typeface="DM Sans"/>
                <a:ea typeface="DM Sans"/>
                <a:cs typeface="DM Sans"/>
                <a:sym typeface="DM Sans"/>
              </a:rPr>
              <a:t>Databricks SQL Warehouse</a:t>
            </a:r>
            <a:endParaRPr>
              <a:latin typeface="DM Sans"/>
              <a:ea typeface="DM Sans"/>
              <a:cs typeface="DM Sans"/>
              <a:sym typeface="DM Sans"/>
            </a:endParaRPr>
          </a:p>
        </p:txBody>
      </p:sp>
      <p:pic>
        <p:nvPicPr>
          <p:cNvPr id="3115" name="Google Shape;3115;p383"/>
          <p:cNvPicPr preferRelativeResize="0"/>
          <p:nvPr/>
        </p:nvPicPr>
        <p:blipFill rotWithShape="1">
          <a:blip r:embed="rId3">
            <a:alphaModFix/>
          </a:blip>
          <a:srcRect b="0" l="0" r="0" t="0"/>
          <a:stretch/>
        </p:blipFill>
        <p:spPr>
          <a:xfrm>
            <a:off x="7974550" y="2943736"/>
            <a:ext cx="718038" cy="269876"/>
          </a:xfrm>
          <a:prstGeom prst="rect">
            <a:avLst/>
          </a:prstGeom>
          <a:noFill/>
          <a:ln>
            <a:noFill/>
          </a:ln>
        </p:spPr>
      </p:pic>
      <p:pic>
        <p:nvPicPr>
          <p:cNvPr id="3116" name="Google Shape;3116;p383"/>
          <p:cNvPicPr preferRelativeResize="0"/>
          <p:nvPr/>
        </p:nvPicPr>
        <p:blipFill rotWithShape="1">
          <a:blip r:embed="rId4">
            <a:alphaModFix/>
          </a:blip>
          <a:srcRect b="0" l="0" r="0" t="0"/>
          <a:stretch/>
        </p:blipFill>
        <p:spPr>
          <a:xfrm>
            <a:off x="9068975" y="2870924"/>
            <a:ext cx="679311" cy="415501"/>
          </a:xfrm>
          <a:prstGeom prst="rect">
            <a:avLst/>
          </a:prstGeom>
          <a:noFill/>
          <a:ln>
            <a:noFill/>
          </a:ln>
        </p:spPr>
      </p:pic>
      <p:pic>
        <p:nvPicPr>
          <p:cNvPr id="3117" name="Google Shape;3117;p383"/>
          <p:cNvPicPr preferRelativeResize="0"/>
          <p:nvPr/>
        </p:nvPicPr>
        <p:blipFill>
          <a:blip r:embed="rId5">
            <a:alphaModFix/>
          </a:blip>
          <a:stretch>
            <a:fillRect/>
          </a:stretch>
        </p:blipFill>
        <p:spPr>
          <a:xfrm>
            <a:off x="8578199" y="4385775"/>
            <a:ext cx="600600" cy="600600"/>
          </a:xfrm>
          <a:prstGeom prst="rect">
            <a:avLst/>
          </a:prstGeom>
          <a:noFill/>
          <a:ln>
            <a:noFill/>
          </a:ln>
        </p:spPr>
      </p:pic>
      <p:pic>
        <p:nvPicPr>
          <p:cNvPr id="3118" name="Google Shape;3118;p383"/>
          <p:cNvPicPr preferRelativeResize="0"/>
          <p:nvPr/>
        </p:nvPicPr>
        <p:blipFill>
          <a:blip r:embed="rId6">
            <a:alphaModFix/>
          </a:blip>
          <a:stretch>
            <a:fillRect/>
          </a:stretch>
        </p:blipFill>
        <p:spPr>
          <a:xfrm>
            <a:off x="6783350" y="2811387"/>
            <a:ext cx="950374" cy="534574"/>
          </a:xfrm>
          <a:prstGeom prst="rect">
            <a:avLst/>
          </a:prstGeom>
          <a:noFill/>
          <a:ln>
            <a:noFill/>
          </a:ln>
        </p:spPr>
      </p:pic>
      <p:pic>
        <p:nvPicPr>
          <p:cNvPr id="3119" name="Google Shape;3119;p383"/>
          <p:cNvPicPr preferRelativeResize="0"/>
          <p:nvPr/>
        </p:nvPicPr>
        <p:blipFill>
          <a:blip r:embed="rId7">
            <a:alphaModFix/>
          </a:blip>
          <a:stretch>
            <a:fillRect/>
          </a:stretch>
        </p:blipFill>
        <p:spPr>
          <a:xfrm>
            <a:off x="10101135" y="2870924"/>
            <a:ext cx="765074" cy="415500"/>
          </a:xfrm>
          <a:prstGeom prst="rect">
            <a:avLst/>
          </a:prstGeom>
          <a:noFill/>
          <a:ln>
            <a:noFill/>
          </a:ln>
        </p:spPr>
      </p:pic>
      <p:pic>
        <p:nvPicPr>
          <p:cNvPr id="3120" name="Google Shape;3120;p383"/>
          <p:cNvPicPr preferRelativeResize="0"/>
          <p:nvPr/>
        </p:nvPicPr>
        <p:blipFill rotWithShape="1">
          <a:blip r:embed="rId8">
            <a:alphaModFix/>
          </a:blip>
          <a:srcRect b="0" l="14486" r="0" t="0"/>
          <a:stretch/>
        </p:blipFill>
        <p:spPr>
          <a:xfrm>
            <a:off x="5883175" y="2859824"/>
            <a:ext cx="600605" cy="437700"/>
          </a:xfrm>
          <a:prstGeom prst="rect">
            <a:avLst/>
          </a:prstGeom>
          <a:noFill/>
          <a:ln>
            <a:noFill/>
          </a:ln>
          <a:effectLst>
            <a:outerShdw blurRad="57150" rotWithShape="0" algn="bl" dir="5400000" dist="19050">
              <a:srgbClr val="000000">
                <a:alpha val="50000"/>
              </a:srgbClr>
            </a:outerShdw>
          </a:effectLst>
        </p:spPr>
      </p:pic>
      <p:sp>
        <p:nvSpPr>
          <p:cNvPr id="3121" name="Google Shape;3121;p383"/>
          <p:cNvSpPr txBox="1"/>
          <p:nvPr/>
        </p:nvSpPr>
        <p:spPr>
          <a:xfrm>
            <a:off x="11083525" y="2901675"/>
            <a:ext cx="950400" cy="3540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lang="en-US" sz="1100">
                <a:solidFill>
                  <a:srgbClr val="000000"/>
                </a:solidFill>
                <a:latin typeface="DM Mono"/>
                <a:ea typeface="DM Mono"/>
                <a:cs typeface="DM Mono"/>
                <a:sym typeface="DM Mono"/>
              </a:rPr>
              <a:t>{REST:API}</a:t>
            </a:r>
            <a:endParaRPr b="1" sz="900">
              <a:solidFill>
                <a:srgbClr val="000000"/>
              </a:solidFill>
            </a:endParaRPr>
          </a:p>
        </p:txBody>
      </p:sp>
      <p:cxnSp>
        <p:nvCxnSpPr>
          <p:cNvPr id="3122" name="Google Shape;3122;p383"/>
          <p:cNvCxnSpPr>
            <a:stCxn id="3109" idx="2"/>
            <a:endCxn id="3114" idx="0"/>
          </p:cNvCxnSpPr>
          <p:nvPr/>
        </p:nvCxnSpPr>
        <p:spPr>
          <a:xfrm flipH="1" rot="-5400000">
            <a:off x="7237677" y="2391197"/>
            <a:ext cx="586500" cy="26949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3123" name="Google Shape;3123;p383"/>
          <p:cNvCxnSpPr>
            <a:stCxn id="3110" idx="2"/>
            <a:endCxn id="3114" idx="0"/>
          </p:cNvCxnSpPr>
          <p:nvPr/>
        </p:nvCxnSpPr>
        <p:spPr>
          <a:xfrm flipH="1" rot="-5400000">
            <a:off x="7775277" y="2928647"/>
            <a:ext cx="586500" cy="16200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3124" name="Google Shape;3124;p383"/>
          <p:cNvCxnSpPr>
            <a:stCxn id="3111" idx="2"/>
            <a:endCxn id="3114" idx="0"/>
          </p:cNvCxnSpPr>
          <p:nvPr/>
        </p:nvCxnSpPr>
        <p:spPr>
          <a:xfrm flipH="1" rot="-5400000">
            <a:off x="8312727" y="3466247"/>
            <a:ext cx="586500" cy="5448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3125" name="Google Shape;3125;p383"/>
          <p:cNvCxnSpPr>
            <a:stCxn id="3112" idx="2"/>
            <a:endCxn id="3114" idx="0"/>
          </p:cNvCxnSpPr>
          <p:nvPr/>
        </p:nvCxnSpPr>
        <p:spPr>
          <a:xfrm rot="5400000">
            <a:off x="8850327" y="3473597"/>
            <a:ext cx="586500" cy="5301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3126" name="Google Shape;3126;p383"/>
          <p:cNvCxnSpPr>
            <a:stCxn id="3113" idx="2"/>
            <a:endCxn id="3114" idx="0"/>
          </p:cNvCxnSpPr>
          <p:nvPr/>
        </p:nvCxnSpPr>
        <p:spPr>
          <a:xfrm rot="5400000">
            <a:off x="9387777" y="2935997"/>
            <a:ext cx="586500" cy="16053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3127" name="Google Shape;3127;p383"/>
          <p:cNvCxnSpPr>
            <a:stCxn id="3108" idx="2"/>
            <a:endCxn id="3114" idx="0"/>
          </p:cNvCxnSpPr>
          <p:nvPr/>
        </p:nvCxnSpPr>
        <p:spPr>
          <a:xfrm rot="5400000">
            <a:off x="9925377" y="2398547"/>
            <a:ext cx="586500" cy="2680200"/>
          </a:xfrm>
          <a:prstGeom prst="bentConnector3">
            <a:avLst>
              <a:gd fmla="val 49990" name="adj1"/>
            </a:avLst>
          </a:prstGeom>
          <a:noFill/>
          <a:ln cap="flat" cmpd="sng" w="9525">
            <a:solidFill>
              <a:srgbClr val="CCCCCC"/>
            </a:solidFill>
            <a:prstDash val="solid"/>
            <a:round/>
            <a:headEnd len="med" w="med" type="none"/>
            <a:tailEnd len="med" w="med" type="none"/>
          </a:ln>
        </p:spPr>
      </p:cxnSp>
      <p:sp>
        <p:nvSpPr>
          <p:cNvPr id="3128" name="Google Shape;3128;p383"/>
          <p:cNvSpPr txBox="1"/>
          <p:nvPr>
            <p:ph idx="2" type="body"/>
          </p:nvPr>
        </p:nvSpPr>
        <p:spPr>
          <a:xfrm>
            <a:off x="778000" y="2009550"/>
            <a:ext cx="44175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Clr>
                <a:srgbClr val="000000"/>
              </a:buClr>
              <a:buSzPts val="2400"/>
              <a:buFont typeface="Arial"/>
              <a:buNone/>
            </a:pPr>
            <a:r>
              <a:rPr lang="en-US" sz="2000">
                <a:solidFill>
                  <a:schemeClr val="accent1"/>
                </a:solidFill>
              </a:rPr>
              <a:t>Execute SQL statements</a:t>
            </a:r>
            <a:br>
              <a:rPr lang="en-US" sz="2000">
                <a:solidFill>
                  <a:schemeClr val="accent1"/>
                </a:solidFill>
              </a:rPr>
            </a:br>
            <a:r>
              <a:rPr lang="en-US" sz="2000">
                <a:solidFill>
                  <a:schemeClr val="accent1"/>
                </a:solidFill>
              </a:rPr>
              <a:t>over a </a:t>
            </a:r>
            <a:r>
              <a:rPr b="1" lang="en-US" sz="2000">
                <a:solidFill>
                  <a:schemeClr val="accent1"/>
                </a:solidFill>
              </a:rPr>
              <a:t>REST API</a:t>
            </a:r>
            <a:r>
              <a:rPr lang="en-US" sz="2000">
                <a:solidFill>
                  <a:schemeClr val="accent1"/>
                </a:solidFill>
              </a:rPr>
              <a:t> to access data managed by the Databricks Lakehouse Platform</a:t>
            </a:r>
            <a:endParaRPr sz="2000">
              <a:solidFill>
                <a:schemeClr val="accent1"/>
              </a:solidFill>
            </a:endParaRPr>
          </a:p>
          <a:p>
            <a:pPr indent="0" lvl="0" marL="0" rtl="0" algn="l">
              <a:spcBef>
                <a:spcPts val="1100"/>
              </a:spcBef>
              <a:spcAft>
                <a:spcPts val="0"/>
              </a:spcAft>
              <a:buClr>
                <a:srgbClr val="000000"/>
              </a:buClr>
              <a:buSzPts val="2400"/>
              <a:buFont typeface="Arial"/>
              <a:buNone/>
            </a:pPr>
            <a:r>
              <a:t/>
            </a:r>
            <a:endParaRPr sz="2000">
              <a:solidFill>
                <a:schemeClr val="accent1"/>
              </a:solidFill>
            </a:endParaRPr>
          </a:p>
          <a:p>
            <a:pPr indent="0" lvl="0" marL="0" rtl="0" algn="l">
              <a:spcBef>
                <a:spcPts val="1100"/>
              </a:spcBef>
              <a:spcAft>
                <a:spcPts val="0"/>
              </a:spcAft>
              <a:buClr>
                <a:srgbClr val="000000"/>
              </a:buClr>
              <a:buSzPts val="2400"/>
              <a:buFont typeface="Arial"/>
              <a:buNone/>
            </a:pPr>
            <a:r>
              <a:rPr b="1" lang="en-US" sz="2000">
                <a:solidFill>
                  <a:schemeClr val="accent1"/>
                </a:solidFill>
              </a:rPr>
              <a:t>Open Source Native Go &amp; Node.js</a:t>
            </a:r>
            <a:r>
              <a:rPr lang="en-US" sz="2000">
                <a:solidFill>
                  <a:schemeClr val="accent1"/>
                </a:solidFill>
              </a:rPr>
              <a:t> connectors with support for all the standard primitives and functionality</a:t>
            </a:r>
            <a:endParaRPr sz="2000">
              <a:solidFill>
                <a:schemeClr val="accent1"/>
              </a:solidFill>
            </a:endParaRPr>
          </a:p>
          <a:p>
            <a:pPr indent="0" lvl="0" marL="0" rtl="0" algn="l">
              <a:spcBef>
                <a:spcPts val="1100"/>
              </a:spcBef>
              <a:spcAft>
                <a:spcPts val="0"/>
              </a:spcAft>
              <a:buClr>
                <a:srgbClr val="000000"/>
              </a:buClr>
              <a:buSzPts val="2400"/>
              <a:buFont typeface="Arial"/>
              <a:buNone/>
            </a:pPr>
            <a:r>
              <a:t/>
            </a:r>
            <a:endParaRPr>
              <a:solidFill>
                <a:schemeClr val="accent1"/>
              </a:solidFill>
            </a:endParaRPr>
          </a:p>
          <a:p>
            <a:pPr indent="0" lvl="0" marL="0" marR="0" rtl="0" algn="l">
              <a:lnSpc>
                <a:spcPct val="115000"/>
              </a:lnSpc>
              <a:spcBef>
                <a:spcPts val="1100"/>
              </a:spcBef>
              <a:spcAft>
                <a:spcPts val="0"/>
              </a:spcAft>
              <a:buNone/>
            </a:pPr>
            <a:r>
              <a:t/>
            </a:r>
            <a:endParaRPr b="1" sz="200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384"/>
          <p:cNvSpPr txBox="1"/>
          <p:nvPr>
            <p:ph type="title"/>
          </p:nvPr>
        </p:nvSpPr>
        <p:spPr>
          <a:xfrm>
            <a:off x="609608"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100"/>
              <a:t>Delta Universal Format (Uniform)</a:t>
            </a:r>
            <a:endParaRPr sz="3100"/>
          </a:p>
        </p:txBody>
      </p:sp>
      <p:sp>
        <p:nvSpPr>
          <p:cNvPr id="3135" name="Google Shape;3135;p384"/>
          <p:cNvSpPr txBox="1"/>
          <p:nvPr>
            <p:ph idx="1" type="subTitle"/>
          </p:nvPr>
        </p:nvSpPr>
        <p:spPr>
          <a:xfrm>
            <a:off x="609600" y="11191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Architecture </a:t>
            </a:r>
            <a:endParaRPr/>
          </a:p>
        </p:txBody>
      </p:sp>
      <p:sp>
        <p:nvSpPr>
          <p:cNvPr id="3136" name="Google Shape;3136;p384"/>
          <p:cNvSpPr/>
          <p:nvPr/>
        </p:nvSpPr>
        <p:spPr>
          <a:xfrm>
            <a:off x="637600" y="2652500"/>
            <a:ext cx="3777600" cy="2935800"/>
          </a:xfrm>
          <a:prstGeom prst="upArrow">
            <a:avLst>
              <a:gd fmla="val 100000" name="adj1"/>
              <a:gd fmla="val 13885" name="adj2"/>
            </a:avLst>
          </a:prstGeom>
          <a:solidFill>
            <a:srgbClr val="FFFFFF"/>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t>Curated Data</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1300">
              <a:solidFill>
                <a:schemeClr val="accent5"/>
              </a:solidFill>
              <a:latin typeface="DM Sans"/>
              <a:ea typeface="DM Sans"/>
              <a:cs typeface="DM Sans"/>
              <a:sym typeface="DM Sans"/>
            </a:endParaRPr>
          </a:p>
        </p:txBody>
      </p:sp>
      <p:pic>
        <p:nvPicPr>
          <p:cNvPr id="3137" name="Google Shape;3137;p384"/>
          <p:cNvPicPr preferRelativeResize="0"/>
          <p:nvPr/>
        </p:nvPicPr>
        <p:blipFill rotWithShape="1">
          <a:blip r:embed="rId3">
            <a:alphaModFix/>
          </a:blip>
          <a:srcRect b="0" l="0" r="0" t="0"/>
          <a:stretch/>
        </p:blipFill>
        <p:spPr>
          <a:xfrm>
            <a:off x="1131187" y="4072604"/>
            <a:ext cx="498009" cy="609624"/>
          </a:xfrm>
          <a:prstGeom prst="rect">
            <a:avLst/>
          </a:prstGeom>
          <a:noFill/>
          <a:ln>
            <a:noFill/>
          </a:ln>
        </p:spPr>
      </p:pic>
      <p:pic>
        <p:nvPicPr>
          <p:cNvPr id="3138" name="Google Shape;3138;p384"/>
          <p:cNvPicPr preferRelativeResize="0"/>
          <p:nvPr/>
        </p:nvPicPr>
        <p:blipFill rotWithShape="1">
          <a:blip r:embed="rId4">
            <a:alphaModFix/>
          </a:blip>
          <a:srcRect b="0" l="0" r="0" t="0"/>
          <a:stretch/>
        </p:blipFill>
        <p:spPr>
          <a:xfrm>
            <a:off x="3423217" y="4072607"/>
            <a:ext cx="491248" cy="601344"/>
          </a:xfrm>
          <a:prstGeom prst="rect">
            <a:avLst/>
          </a:prstGeom>
          <a:noFill/>
          <a:ln>
            <a:noFill/>
          </a:ln>
        </p:spPr>
      </p:pic>
      <p:pic>
        <p:nvPicPr>
          <p:cNvPr id="3139" name="Google Shape;3139;p384"/>
          <p:cNvPicPr preferRelativeResize="0"/>
          <p:nvPr/>
        </p:nvPicPr>
        <p:blipFill rotWithShape="1">
          <a:blip r:embed="rId5">
            <a:alphaModFix/>
          </a:blip>
          <a:srcRect b="0" l="0" r="0" t="0"/>
          <a:stretch/>
        </p:blipFill>
        <p:spPr>
          <a:xfrm>
            <a:off x="2280586" y="4072607"/>
            <a:ext cx="491251" cy="601348"/>
          </a:xfrm>
          <a:prstGeom prst="rect">
            <a:avLst/>
          </a:prstGeom>
          <a:noFill/>
          <a:ln>
            <a:noFill/>
          </a:ln>
        </p:spPr>
      </p:pic>
      <p:sp>
        <p:nvSpPr>
          <p:cNvPr id="3140" name="Google Shape;3140;p384"/>
          <p:cNvSpPr txBox="1"/>
          <p:nvPr/>
        </p:nvSpPr>
        <p:spPr>
          <a:xfrm>
            <a:off x="912704" y="465074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Raw Ingestion and History</a:t>
            </a:r>
            <a:endParaRPr i="0" sz="800" u="none" cap="none" strike="noStrike">
              <a:solidFill>
                <a:srgbClr val="000000"/>
              </a:solidFill>
              <a:latin typeface="DM Sans"/>
              <a:ea typeface="DM Sans"/>
              <a:cs typeface="DM Sans"/>
              <a:sym typeface="DM Sans"/>
            </a:endParaRPr>
          </a:p>
        </p:txBody>
      </p:sp>
      <p:sp>
        <p:nvSpPr>
          <p:cNvPr id="3141" name="Google Shape;3141;p384"/>
          <p:cNvSpPr txBox="1"/>
          <p:nvPr/>
        </p:nvSpPr>
        <p:spPr>
          <a:xfrm>
            <a:off x="968263" y="37340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BRONZE</a:t>
            </a:r>
            <a:endParaRPr i="0" sz="1100" u="none" cap="none" strike="noStrike">
              <a:solidFill>
                <a:srgbClr val="1B3038"/>
              </a:solidFill>
              <a:latin typeface="DM Sans Medium"/>
              <a:ea typeface="DM Sans Medium"/>
              <a:cs typeface="DM Sans Medium"/>
              <a:sym typeface="DM Sans Medium"/>
            </a:endParaRPr>
          </a:p>
        </p:txBody>
      </p:sp>
      <p:sp>
        <p:nvSpPr>
          <p:cNvPr id="3142" name="Google Shape;3142;p384"/>
          <p:cNvSpPr txBox="1"/>
          <p:nvPr/>
        </p:nvSpPr>
        <p:spPr>
          <a:xfrm>
            <a:off x="2099727" y="4650738"/>
            <a:ext cx="8538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Filtered, Cleaned, Augmented</a:t>
            </a:r>
            <a:endParaRPr i="0" sz="800" u="none" cap="none" strike="noStrike">
              <a:solidFill>
                <a:srgbClr val="000000"/>
              </a:solidFill>
              <a:latin typeface="DM Sans"/>
              <a:ea typeface="DM Sans"/>
              <a:cs typeface="DM Sans"/>
              <a:sym typeface="DM Sans"/>
            </a:endParaRPr>
          </a:p>
        </p:txBody>
      </p:sp>
      <p:sp>
        <p:nvSpPr>
          <p:cNvPr id="3143" name="Google Shape;3143;p384"/>
          <p:cNvSpPr txBox="1"/>
          <p:nvPr/>
        </p:nvSpPr>
        <p:spPr>
          <a:xfrm>
            <a:off x="2114278" y="37340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SILVER</a:t>
            </a:r>
            <a:endParaRPr i="0" sz="1100" u="none" cap="none" strike="noStrike">
              <a:solidFill>
                <a:srgbClr val="1B3038"/>
              </a:solidFill>
              <a:latin typeface="DM Sans Medium"/>
              <a:ea typeface="DM Sans Medium"/>
              <a:cs typeface="DM Sans Medium"/>
              <a:sym typeface="DM Sans Medium"/>
            </a:endParaRPr>
          </a:p>
        </p:txBody>
      </p:sp>
      <p:sp>
        <p:nvSpPr>
          <p:cNvPr id="3144" name="Google Shape;3144;p384"/>
          <p:cNvSpPr txBox="1"/>
          <p:nvPr/>
        </p:nvSpPr>
        <p:spPr>
          <a:xfrm>
            <a:off x="3235788" y="4661700"/>
            <a:ext cx="917400" cy="4767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800" u="none" cap="none" strike="noStrike">
                <a:solidFill>
                  <a:srgbClr val="000000"/>
                </a:solidFill>
                <a:latin typeface="DM Sans"/>
                <a:ea typeface="DM Sans"/>
                <a:cs typeface="DM Sans"/>
                <a:sym typeface="DM Sans"/>
              </a:rPr>
              <a:t>Business</a:t>
            </a:r>
            <a:r>
              <a:rPr lang="en-US" sz="800">
                <a:latin typeface="DM Sans"/>
                <a:ea typeface="DM Sans"/>
                <a:cs typeface="DM Sans"/>
                <a:sym typeface="DM Sans"/>
              </a:rPr>
              <a:t> </a:t>
            </a:r>
            <a:r>
              <a:rPr i="0" lang="en-US" sz="800" u="none" cap="none" strike="noStrike">
                <a:solidFill>
                  <a:srgbClr val="000000"/>
                </a:solidFill>
                <a:latin typeface="DM Sans"/>
                <a:ea typeface="DM Sans"/>
                <a:cs typeface="DM Sans"/>
                <a:sym typeface="DM Sans"/>
              </a:rPr>
              <a:t>Aggregates &amp; Data Models</a:t>
            </a:r>
            <a:endParaRPr i="0" sz="800" u="none" cap="none" strike="noStrike">
              <a:solidFill>
                <a:srgbClr val="000000"/>
              </a:solidFill>
              <a:latin typeface="DM Sans"/>
              <a:ea typeface="DM Sans"/>
              <a:cs typeface="DM Sans"/>
              <a:sym typeface="DM Sans"/>
            </a:endParaRPr>
          </a:p>
        </p:txBody>
      </p:sp>
      <p:sp>
        <p:nvSpPr>
          <p:cNvPr id="3145" name="Google Shape;3145;p384"/>
          <p:cNvSpPr txBox="1"/>
          <p:nvPr/>
        </p:nvSpPr>
        <p:spPr>
          <a:xfrm>
            <a:off x="3260294" y="3734048"/>
            <a:ext cx="824100" cy="2619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800"/>
              <a:buFont typeface="Arial"/>
              <a:buNone/>
            </a:pPr>
            <a:r>
              <a:rPr i="0" lang="en-US" sz="1100" u="none" cap="none" strike="noStrike">
                <a:solidFill>
                  <a:srgbClr val="1B3038"/>
                </a:solidFill>
                <a:latin typeface="DM Sans Medium"/>
                <a:ea typeface="DM Sans Medium"/>
                <a:cs typeface="DM Sans Medium"/>
                <a:sym typeface="DM Sans Medium"/>
              </a:rPr>
              <a:t>GOLD</a:t>
            </a:r>
            <a:endParaRPr i="0" sz="1100" u="none" cap="none" strike="noStrike">
              <a:solidFill>
                <a:srgbClr val="1B3038"/>
              </a:solidFill>
              <a:latin typeface="DM Sans Medium"/>
              <a:ea typeface="DM Sans Medium"/>
              <a:cs typeface="DM Sans Medium"/>
              <a:sym typeface="DM Sans Medium"/>
            </a:endParaRPr>
          </a:p>
        </p:txBody>
      </p:sp>
      <p:cxnSp>
        <p:nvCxnSpPr>
          <p:cNvPr id="3146" name="Google Shape;3146;p384"/>
          <p:cNvCxnSpPr>
            <a:stCxn id="3137" idx="3"/>
          </p:cNvCxnSpPr>
          <p:nvPr/>
        </p:nvCxnSpPr>
        <p:spPr>
          <a:xfrm>
            <a:off x="1629196" y="4377417"/>
            <a:ext cx="588000" cy="0"/>
          </a:xfrm>
          <a:prstGeom prst="straightConnector1">
            <a:avLst/>
          </a:prstGeom>
          <a:noFill/>
          <a:ln cap="flat" cmpd="sng" w="19050">
            <a:solidFill>
              <a:srgbClr val="1B3038"/>
            </a:solidFill>
            <a:prstDash val="dash"/>
            <a:round/>
            <a:headEnd len="sm" w="sm" type="none"/>
            <a:tailEnd len="med" w="med" type="triangle"/>
          </a:ln>
        </p:spPr>
      </p:cxnSp>
      <p:cxnSp>
        <p:nvCxnSpPr>
          <p:cNvPr id="3147" name="Google Shape;3147;p384"/>
          <p:cNvCxnSpPr/>
          <p:nvPr/>
        </p:nvCxnSpPr>
        <p:spPr>
          <a:xfrm>
            <a:off x="2772079" y="4377569"/>
            <a:ext cx="588000" cy="0"/>
          </a:xfrm>
          <a:prstGeom prst="straightConnector1">
            <a:avLst/>
          </a:prstGeom>
          <a:noFill/>
          <a:ln cap="flat" cmpd="sng" w="19050">
            <a:solidFill>
              <a:srgbClr val="1B3038"/>
            </a:solidFill>
            <a:prstDash val="dash"/>
            <a:round/>
            <a:headEnd len="sm" w="sm" type="none"/>
            <a:tailEnd len="med" w="med" type="triangle"/>
          </a:ln>
        </p:spPr>
      </p:cxnSp>
      <p:sp>
        <p:nvSpPr>
          <p:cNvPr id="3148" name="Google Shape;3148;p384"/>
          <p:cNvSpPr/>
          <p:nvPr/>
        </p:nvSpPr>
        <p:spPr>
          <a:xfrm>
            <a:off x="637825" y="1829950"/>
            <a:ext cx="3777600" cy="720000"/>
          </a:xfrm>
          <a:prstGeom prst="roundRect">
            <a:avLst>
              <a:gd fmla="val 16667" name="adj"/>
            </a:avLst>
          </a:prstGeom>
          <a:solidFill>
            <a:srgbClr val="F8F9FA"/>
          </a:solidFill>
          <a:ln cap="flat" cmpd="sng" w="19050">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200"/>
              <a:t>Databricks Notebooks, Delta Live Tables </a:t>
            </a:r>
            <a:endParaRPr sz="1200"/>
          </a:p>
        </p:txBody>
      </p:sp>
      <p:pic>
        <p:nvPicPr>
          <p:cNvPr id="3149" name="Google Shape;3149;p384"/>
          <p:cNvPicPr preferRelativeResize="0"/>
          <p:nvPr/>
        </p:nvPicPr>
        <p:blipFill>
          <a:blip r:embed="rId6">
            <a:alphaModFix/>
          </a:blip>
          <a:stretch>
            <a:fillRect/>
          </a:stretch>
        </p:blipFill>
        <p:spPr>
          <a:xfrm>
            <a:off x="1584181" y="2140600"/>
            <a:ext cx="348537" cy="354411"/>
          </a:xfrm>
          <a:prstGeom prst="rect">
            <a:avLst/>
          </a:prstGeom>
          <a:noFill/>
          <a:ln>
            <a:noFill/>
          </a:ln>
        </p:spPr>
      </p:pic>
      <p:pic>
        <p:nvPicPr>
          <p:cNvPr id="3150" name="Google Shape;3150;p384"/>
          <p:cNvPicPr preferRelativeResize="0"/>
          <p:nvPr/>
        </p:nvPicPr>
        <p:blipFill>
          <a:blip r:embed="rId6">
            <a:alphaModFix/>
          </a:blip>
          <a:stretch>
            <a:fillRect/>
          </a:stretch>
        </p:blipFill>
        <p:spPr>
          <a:xfrm>
            <a:off x="3011543" y="2140600"/>
            <a:ext cx="348538" cy="354411"/>
          </a:xfrm>
          <a:prstGeom prst="rect">
            <a:avLst/>
          </a:prstGeom>
          <a:noFill/>
          <a:ln>
            <a:noFill/>
          </a:ln>
        </p:spPr>
      </p:pic>
      <p:sp>
        <p:nvSpPr>
          <p:cNvPr id="3151" name="Google Shape;3151;p384"/>
          <p:cNvSpPr/>
          <p:nvPr/>
        </p:nvSpPr>
        <p:spPr>
          <a:xfrm>
            <a:off x="5356382" y="4037081"/>
            <a:ext cx="6721200" cy="697200"/>
          </a:xfrm>
          <a:prstGeom prst="rect">
            <a:avLst/>
          </a:prstGeom>
          <a:solidFill>
            <a:srgbClr val="FFFFFF"/>
          </a:solidFill>
          <a:ln cap="flat" cmpd="sng" w="76200">
            <a:solidFill>
              <a:srgbClr val="04B37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1700">
              <a:latin typeface="DM Sans"/>
              <a:ea typeface="DM Sans"/>
              <a:cs typeface="DM Sans"/>
              <a:sym typeface="DM Sans"/>
            </a:endParaRPr>
          </a:p>
        </p:txBody>
      </p:sp>
      <p:pic>
        <p:nvPicPr>
          <p:cNvPr id="3152" name="Google Shape;3152;p384"/>
          <p:cNvPicPr preferRelativeResize="0"/>
          <p:nvPr/>
        </p:nvPicPr>
        <p:blipFill rotWithShape="1">
          <a:blip r:embed="rId7">
            <a:alphaModFix/>
          </a:blip>
          <a:srcRect b="18400" l="0" r="3474" t="0"/>
          <a:stretch/>
        </p:blipFill>
        <p:spPr>
          <a:xfrm>
            <a:off x="7883952" y="722092"/>
            <a:ext cx="1382014" cy="910181"/>
          </a:xfrm>
          <a:prstGeom prst="rect">
            <a:avLst/>
          </a:prstGeom>
          <a:noFill/>
          <a:ln>
            <a:noFill/>
          </a:ln>
        </p:spPr>
      </p:pic>
      <p:sp>
        <p:nvSpPr>
          <p:cNvPr id="3153" name="Google Shape;3153;p384"/>
          <p:cNvSpPr txBox="1"/>
          <p:nvPr/>
        </p:nvSpPr>
        <p:spPr>
          <a:xfrm>
            <a:off x="7661563" y="1785769"/>
            <a:ext cx="1982400" cy="1062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2000">
                <a:solidFill>
                  <a:srgbClr val="000000"/>
                </a:solidFill>
                <a:latin typeface="DM Sans"/>
                <a:ea typeface="DM Sans"/>
                <a:cs typeface="DM Sans"/>
                <a:sym typeface="DM Sans"/>
              </a:rPr>
              <a:t>Delta Lake</a:t>
            </a:r>
            <a:endParaRPr b="1" sz="2000">
              <a:solidFill>
                <a:srgbClr val="000000"/>
              </a:solidFill>
              <a:latin typeface="DM Sans"/>
              <a:ea typeface="DM Sans"/>
              <a:cs typeface="DM Sans"/>
              <a:sym typeface="DM Sans"/>
            </a:endParaRPr>
          </a:p>
          <a:p>
            <a:pPr indent="0" lvl="0" marL="0" rtl="0" algn="ctr">
              <a:spcBef>
                <a:spcPts val="0"/>
              </a:spcBef>
              <a:spcAft>
                <a:spcPts val="0"/>
              </a:spcAft>
              <a:buNone/>
            </a:pPr>
            <a:r>
              <a:rPr b="1" lang="en-US" sz="2000">
                <a:solidFill>
                  <a:srgbClr val="000000"/>
                </a:solidFill>
                <a:latin typeface="DM Sans"/>
                <a:ea typeface="DM Sans"/>
                <a:cs typeface="DM Sans"/>
                <a:sym typeface="DM Sans"/>
              </a:rPr>
              <a:t>With</a:t>
            </a:r>
            <a:r>
              <a:rPr b="1" lang="en-US" sz="2000">
                <a:solidFill>
                  <a:srgbClr val="FFFFFF"/>
                </a:solidFill>
                <a:latin typeface="DM Sans"/>
                <a:ea typeface="DM Sans"/>
                <a:cs typeface="DM Sans"/>
                <a:sym typeface="DM Sans"/>
              </a:rPr>
              <a:t> </a:t>
            </a:r>
            <a:r>
              <a:rPr b="1" lang="en-US" sz="2000">
                <a:solidFill>
                  <a:srgbClr val="04B379"/>
                </a:solidFill>
                <a:latin typeface="DM Sans"/>
                <a:ea typeface="DM Sans"/>
                <a:cs typeface="DM Sans"/>
                <a:sym typeface="DM Sans"/>
              </a:rPr>
              <a:t>UniForm</a:t>
            </a:r>
            <a:r>
              <a:rPr b="1" lang="en-US" sz="2000">
                <a:solidFill>
                  <a:srgbClr val="FFFFFF"/>
                </a:solidFill>
                <a:latin typeface="DM Sans"/>
                <a:ea typeface="DM Sans"/>
                <a:cs typeface="DM Sans"/>
                <a:sym typeface="DM Sans"/>
              </a:rPr>
              <a:t> </a:t>
            </a:r>
            <a:endParaRPr b="1" sz="2000">
              <a:solidFill>
                <a:srgbClr val="FFFFFF"/>
              </a:solidFill>
              <a:latin typeface="DM Sans"/>
              <a:ea typeface="DM Sans"/>
              <a:cs typeface="DM Sans"/>
              <a:sym typeface="DM Sans"/>
            </a:endParaRPr>
          </a:p>
          <a:p>
            <a:pPr indent="0" lvl="0" marL="0" rtl="0" algn="ctr">
              <a:spcBef>
                <a:spcPts val="0"/>
              </a:spcBef>
              <a:spcAft>
                <a:spcPts val="0"/>
              </a:spcAft>
              <a:buNone/>
            </a:pPr>
            <a:r>
              <a:t/>
            </a:r>
            <a:endParaRPr b="1" sz="2000">
              <a:solidFill>
                <a:srgbClr val="FFFFFF"/>
              </a:solidFill>
              <a:latin typeface="DM Sans"/>
              <a:ea typeface="DM Sans"/>
              <a:cs typeface="DM Sans"/>
              <a:sym typeface="DM Sans"/>
            </a:endParaRPr>
          </a:p>
        </p:txBody>
      </p:sp>
      <p:sp>
        <p:nvSpPr>
          <p:cNvPr id="3154" name="Google Shape;3154;p384"/>
          <p:cNvSpPr/>
          <p:nvPr/>
        </p:nvSpPr>
        <p:spPr>
          <a:xfrm>
            <a:off x="7758558" y="3169988"/>
            <a:ext cx="1782300" cy="6972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700">
                <a:latin typeface="DM Sans"/>
                <a:ea typeface="DM Sans"/>
                <a:cs typeface="DM Sans"/>
                <a:sym typeface="DM Sans"/>
              </a:rPr>
              <a:t>     Parquet</a:t>
            </a:r>
            <a:endParaRPr b="1" sz="1700">
              <a:latin typeface="DM Sans"/>
              <a:ea typeface="DM Sans"/>
              <a:cs typeface="DM Sans"/>
              <a:sym typeface="DM Sans"/>
            </a:endParaRPr>
          </a:p>
        </p:txBody>
      </p:sp>
      <p:pic>
        <p:nvPicPr>
          <p:cNvPr id="3155" name="Google Shape;3155;p384"/>
          <p:cNvPicPr preferRelativeResize="0"/>
          <p:nvPr/>
        </p:nvPicPr>
        <p:blipFill rotWithShape="1">
          <a:blip r:embed="rId8">
            <a:alphaModFix/>
          </a:blip>
          <a:srcRect b="0" l="0" r="73412" t="0"/>
          <a:stretch/>
        </p:blipFill>
        <p:spPr>
          <a:xfrm>
            <a:off x="7855098" y="3376584"/>
            <a:ext cx="370104" cy="284044"/>
          </a:xfrm>
          <a:prstGeom prst="rect">
            <a:avLst/>
          </a:prstGeom>
          <a:noFill/>
          <a:ln>
            <a:noFill/>
          </a:ln>
        </p:spPr>
      </p:pic>
      <p:sp>
        <p:nvSpPr>
          <p:cNvPr id="3156" name="Google Shape;3156;p384"/>
          <p:cNvSpPr/>
          <p:nvPr/>
        </p:nvSpPr>
        <p:spPr>
          <a:xfrm>
            <a:off x="7292035" y="2666906"/>
            <a:ext cx="2690700" cy="45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700">
                <a:latin typeface="DM Sans"/>
                <a:ea typeface="DM Sans"/>
                <a:cs typeface="DM Sans"/>
                <a:sym typeface="DM Sans"/>
              </a:rPr>
              <a:t>             Metadata</a:t>
            </a:r>
            <a:endParaRPr b="1" sz="1700">
              <a:latin typeface="DM Sans"/>
              <a:ea typeface="DM Sans"/>
              <a:cs typeface="DM Sans"/>
              <a:sym typeface="DM Sans"/>
            </a:endParaRPr>
          </a:p>
        </p:txBody>
      </p:sp>
      <p:pic>
        <p:nvPicPr>
          <p:cNvPr id="3157" name="Google Shape;3157;p384"/>
          <p:cNvPicPr preferRelativeResize="0"/>
          <p:nvPr/>
        </p:nvPicPr>
        <p:blipFill rotWithShape="1">
          <a:blip r:embed="rId7">
            <a:alphaModFix/>
          </a:blip>
          <a:srcRect b="18400" l="0" r="3474" t="0"/>
          <a:stretch/>
        </p:blipFill>
        <p:spPr>
          <a:xfrm>
            <a:off x="7423226" y="2794925"/>
            <a:ext cx="312397" cy="205744"/>
          </a:xfrm>
          <a:prstGeom prst="rect">
            <a:avLst/>
          </a:prstGeom>
          <a:noFill/>
          <a:ln>
            <a:noFill/>
          </a:ln>
        </p:spPr>
      </p:pic>
      <p:sp>
        <p:nvSpPr>
          <p:cNvPr id="3158" name="Google Shape;3158;p384"/>
          <p:cNvSpPr txBox="1"/>
          <p:nvPr/>
        </p:nvSpPr>
        <p:spPr>
          <a:xfrm>
            <a:off x="6012224" y="2557500"/>
            <a:ext cx="1150800" cy="738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100">
                <a:solidFill>
                  <a:srgbClr val="000000"/>
                </a:solidFill>
                <a:latin typeface="DM Sans"/>
                <a:ea typeface="DM Sans"/>
                <a:cs typeface="DM Sans"/>
                <a:sym typeface="DM Sans"/>
              </a:rPr>
              <a:t>Metadata</a:t>
            </a:r>
            <a:endParaRPr b="1" sz="1100">
              <a:solidFill>
                <a:srgbClr val="000000"/>
              </a:solidFill>
              <a:latin typeface="DM Sans"/>
              <a:ea typeface="DM Sans"/>
              <a:cs typeface="DM Sans"/>
              <a:sym typeface="DM Sans"/>
            </a:endParaRPr>
          </a:p>
          <a:p>
            <a:pPr indent="0" lvl="0" marL="0" rtl="0" algn="l">
              <a:spcBef>
                <a:spcPts val="0"/>
              </a:spcBef>
              <a:spcAft>
                <a:spcPts val="0"/>
              </a:spcAft>
              <a:buNone/>
            </a:pPr>
            <a:r>
              <a:rPr lang="en-US" sz="700">
                <a:solidFill>
                  <a:srgbClr val="000000"/>
                </a:solidFill>
                <a:latin typeface="DM Sans"/>
                <a:ea typeface="DM Sans"/>
                <a:cs typeface="DM Sans"/>
                <a:sym typeface="DM Sans"/>
              </a:rPr>
              <a:t>Used for transactional source of truth, concurrency control, etc.</a:t>
            </a:r>
            <a:endParaRPr sz="700">
              <a:solidFill>
                <a:srgbClr val="000000"/>
              </a:solidFill>
              <a:latin typeface="DM Sans"/>
              <a:ea typeface="DM Sans"/>
              <a:cs typeface="DM Sans"/>
              <a:sym typeface="DM Sans"/>
            </a:endParaRPr>
          </a:p>
        </p:txBody>
      </p:sp>
      <p:sp>
        <p:nvSpPr>
          <p:cNvPr id="3159" name="Google Shape;3159;p384"/>
          <p:cNvSpPr txBox="1"/>
          <p:nvPr/>
        </p:nvSpPr>
        <p:spPr>
          <a:xfrm>
            <a:off x="6012224" y="3281263"/>
            <a:ext cx="1343100" cy="585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100">
                <a:solidFill>
                  <a:srgbClr val="000000"/>
                </a:solidFill>
                <a:latin typeface="DM Sans"/>
                <a:ea typeface="DM Sans"/>
                <a:cs typeface="DM Sans"/>
                <a:sym typeface="DM Sans"/>
              </a:rPr>
              <a:t>Data</a:t>
            </a:r>
            <a:endParaRPr b="1" sz="1100">
              <a:solidFill>
                <a:srgbClr val="000000"/>
              </a:solidFill>
              <a:latin typeface="DM Sans"/>
              <a:ea typeface="DM Sans"/>
              <a:cs typeface="DM Sans"/>
              <a:sym typeface="DM Sans"/>
            </a:endParaRPr>
          </a:p>
          <a:p>
            <a:pPr indent="0" lvl="0" marL="0" rtl="0" algn="l">
              <a:spcBef>
                <a:spcPts val="0"/>
              </a:spcBef>
              <a:spcAft>
                <a:spcPts val="0"/>
              </a:spcAft>
              <a:buNone/>
            </a:pPr>
            <a:r>
              <a:rPr lang="en-US" sz="700">
                <a:solidFill>
                  <a:srgbClr val="000000"/>
                </a:solidFill>
                <a:latin typeface="DM Sans"/>
                <a:ea typeface="DM Sans"/>
                <a:cs typeface="DM Sans"/>
                <a:sym typeface="DM Sans"/>
              </a:rPr>
              <a:t>All formats use Parquet!</a:t>
            </a:r>
            <a:endParaRPr sz="700">
              <a:solidFill>
                <a:srgbClr val="000000"/>
              </a:solidFill>
              <a:latin typeface="DM Sans"/>
              <a:ea typeface="DM Sans"/>
              <a:cs typeface="DM Sans"/>
              <a:sym typeface="DM Sans"/>
            </a:endParaRPr>
          </a:p>
          <a:p>
            <a:pPr indent="0" lvl="0" marL="0" rtl="0" algn="l">
              <a:spcBef>
                <a:spcPts val="0"/>
              </a:spcBef>
              <a:spcAft>
                <a:spcPts val="0"/>
              </a:spcAft>
              <a:buNone/>
            </a:pPr>
            <a:r>
              <a:t/>
            </a:r>
            <a:endParaRPr b="1" sz="1100">
              <a:solidFill>
                <a:srgbClr val="000000"/>
              </a:solidFill>
              <a:latin typeface="DM Sans"/>
              <a:ea typeface="DM Sans"/>
              <a:cs typeface="DM Sans"/>
              <a:sym typeface="DM Sans"/>
            </a:endParaRPr>
          </a:p>
        </p:txBody>
      </p:sp>
      <p:sp>
        <p:nvSpPr>
          <p:cNvPr id="3160" name="Google Shape;3160;p384"/>
          <p:cNvSpPr txBox="1"/>
          <p:nvPr/>
        </p:nvSpPr>
        <p:spPr>
          <a:xfrm>
            <a:off x="8371974" y="4904138"/>
            <a:ext cx="13431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100">
                <a:solidFill>
                  <a:srgbClr val="000000"/>
                </a:solidFill>
                <a:latin typeface="DM Sans"/>
                <a:ea typeface="DM Sans"/>
                <a:cs typeface="DM Sans"/>
                <a:sym typeface="DM Sans"/>
              </a:rPr>
              <a:t>Connector Ecosystem</a:t>
            </a:r>
            <a:endParaRPr b="1" sz="1100">
              <a:solidFill>
                <a:srgbClr val="000000"/>
              </a:solidFill>
              <a:latin typeface="DM Sans"/>
              <a:ea typeface="DM Sans"/>
              <a:cs typeface="DM Sans"/>
              <a:sym typeface="DM Sans"/>
            </a:endParaRPr>
          </a:p>
        </p:txBody>
      </p:sp>
      <p:pic>
        <p:nvPicPr>
          <p:cNvPr id="3161" name="Google Shape;3161;p384"/>
          <p:cNvPicPr preferRelativeResize="0"/>
          <p:nvPr/>
        </p:nvPicPr>
        <p:blipFill>
          <a:blip r:embed="rId9">
            <a:alphaModFix/>
          </a:blip>
          <a:stretch>
            <a:fillRect/>
          </a:stretch>
        </p:blipFill>
        <p:spPr>
          <a:xfrm>
            <a:off x="7822829" y="4473751"/>
            <a:ext cx="431158" cy="194965"/>
          </a:xfrm>
          <a:prstGeom prst="rect">
            <a:avLst/>
          </a:prstGeom>
          <a:noFill/>
          <a:ln>
            <a:noFill/>
          </a:ln>
        </p:spPr>
      </p:pic>
      <p:pic>
        <p:nvPicPr>
          <p:cNvPr id="3162" name="Google Shape;3162;p384"/>
          <p:cNvPicPr preferRelativeResize="0"/>
          <p:nvPr/>
        </p:nvPicPr>
        <p:blipFill>
          <a:blip r:embed="rId10">
            <a:alphaModFix/>
          </a:blip>
          <a:stretch>
            <a:fillRect/>
          </a:stretch>
        </p:blipFill>
        <p:spPr>
          <a:xfrm>
            <a:off x="7610329" y="4163301"/>
            <a:ext cx="193238" cy="193238"/>
          </a:xfrm>
          <a:prstGeom prst="rect">
            <a:avLst/>
          </a:prstGeom>
          <a:noFill/>
          <a:ln>
            <a:noFill/>
          </a:ln>
        </p:spPr>
      </p:pic>
      <p:sp>
        <p:nvSpPr>
          <p:cNvPr id="3163" name="Google Shape;3163;p384"/>
          <p:cNvSpPr txBox="1"/>
          <p:nvPr/>
        </p:nvSpPr>
        <p:spPr>
          <a:xfrm>
            <a:off x="7839255" y="4151820"/>
            <a:ext cx="1502400" cy="292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500">
                <a:latin typeface="DM Sans"/>
                <a:ea typeface="DM Sans"/>
                <a:cs typeface="DM Sans"/>
                <a:sym typeface="DM Sans"/>
              </a:rPr>
              <a:t>Microsoft </a:t>
            </a:r>
            <a:endParaRPr b="1" sz="500">
              <a:latin typeface="DM Sans"/>
              <a:ea typeface="DM Sans"/>
              <a:cs typeface="DM Sans"/>
              <a:sym typeface="DM Sans"/>
            </a:endParaRPr>
          </a:p>
          <a:p>
            <a:pPr indent="0" lvl="0" marL="0" rtl="0" algn="l">
              <a:spcBef>
                <a:spcPts val="0"/>
              </a:spcBef>
              <a:spcAft>
                <a:spcPts val="0"/>
              </a:spcAft>
              <a:buNone/>
            </a:pPr>
            <a:r>
              <a:rPr b="1" lang="en-US" sz="500">
                <a:latin typeface="DM Sans"/>
                <a:ea typeface="DM Sans"/>
                <a:cs typeface="DM Sans"/>
                <a:sym typeface="DM Sans"/>
              </a:rPr>
              <a:t>Fabric</a:t>
            </a:r>
            <a:endParaRPr b="1" sz="500">
              <a:latin typeface="DM Sans"/>
              <a:ea typeface="DM Sans"/>
              <a:cs typeface="DM Sans"/>
              <a:sym typeface="DM Sans"/>
            </a:endParaRPr>
          </a:p>
        </p:txBody>
      </p:sp>
      <p:pic>
        <p:nvPicPr>
          <p:cNvPr id="3164" name="Google Shape;3164;p384"/>
          <p:cNvPicPr preferRelativeResize="0"/>
          <p:nvPr/>
        </p:nvPicPr>
        <p:blipFill>
          <a:blip r:embed="rId11">
            <a:alphaModFix/>
          </a:blip>
          <a:stretch>
            <a:fillRect/>
          </a:stretch>
        </p:blipFill>
        <p:spPr>
          <a:xfrm>
            <a:off x="9273626" y="4189476"/>
            <a:ext cx="300150" cy="372193"/>
          </a:xfrm>
          <a:prstGeom prst="rect">
            <a:avLst/>
          </a:prstGeom>
          <a:noFill/>
          <a:ln>
            <a:noFill/>
          </a:ln>
        </p:spPr>
      </p:pic>
      <p:pic>
        <p:nvPicPr>
          <p:cNvPr id="3165" name="Google Shape;3165;p384"/>
          <p:cNvPicPr preferRelativeResize="0"/>
          <p:nvPr/>
        </p:nvPicPr>
        <p:blipFill>
          <a:blip r:embed="rId12">
            <a:alphaModFix/>
          </a:blip>
          <a:stretch>
            <a:fillRect/>
          </a:stretch>
        </p:blipFill>
        <p:spPr>
          <a:xfrm>
            <a:off x="8653400" y="4477720"/>
            <a:ext cx="370013" cy="166412"/>
          </a:xfrm>
          <a:prstGeom prst="rect">
            <a:avLst/>
          </a:prstGeom>
          <a:noFill/>
          <a:ln>
            <a:noFill/>
          </a:ln>
        </p:spPr>
      </p:pic>
      <p:pic>
        <p:nvPicPr>
          <p:cNvPr id="3166" name="Google Shape;3166;p384"/>
          <p:cNvPicPr preferRelativeResize="0"/>
          <p:nvPr/>
        </p:nvPicPr>
        <p:blipFill>
          <a:blip r:embed="rId13">
            <a:alphaModFix/>
          </a:blip>
          <a:stretch>
            <a:fillRect/>
          </a:stretch>
        </p:blipFill>
        <p:spPr>
          <a:xfrm>
            <a:off x="5451576" y="4397677"/>
            <a:ext cx="300150" cy="300150"/>
          </a:xfrm>
          <a:prstGeom prst="rect">
            <a:avLst/>
          </a:prstGeom>
          <a:noFill/>
          <a:ln>
            <a:noFill/>
          </a:ln>
        </p:spPr>
      </p:pic>
      <p:pic>
        <p:nvPicPr>
          <p:cNvPr id="3167" name="Google Shape;3167;p384"/>
          <p:cNvPicPr preferRelativeResize="0"/>
          <p:nvPr/>
        </p:nvPicPr>
        <p:blipFill>
          <a:blip r:embed="rId14">
            <a:alphaModFix/>
          </a:blip>
          <a:stretch>
            <a:fillRect/>
          </a:stretch>
        </p:blipFill>
        <p:spPr>
          <a:xfrm>
            <a:off x="6662381" y="4462361"/>
            <a:ext cx="760932" cy="197150"/>
          </a:xfrm>
          <a:prstGeom prst="rect">
            <a:avLst/>
          </a:prstGeom>
          <a:noFill/>
          <a:ln>
            <a:noFill/>
          </a:ln>
        </p:spPr>
      </p:pic>
      <p:pic>
        <p:nvPicPr>
          <p:cNvPr id="3168" name="Google Shape;3168;p384"/>
          <p:cNvPicPr preferRelativeResize="0"/>
          <p:nvPr/>
        </p:nvPicPr>
        <p:blipFill>
          <a:blip r:embed="rId15">
            <a:alphaModFix/>
          </a:blip>
          <a:stretch>
            <a:fillRect/>
          </a:stretch>
        </p:blipFill>
        <p:spPr>
          <a:xfrm>
            <a:off x="6281820" y="4162558"/>
            <a:ext cx="760932" cy="194733"/>
          </a:xfrm>
          <a:prstGeom prst="rect">
            <a:avLst/>
          </a:prstGeom>
          <a:noFill/>
          <a:ln>
            <a:noFill/>
          </a:ln>
        </p:spPr>
      </p:pic>
      <p:pic>
        <p:nvPicPr>
          <p:cNvPr id="3169" name="Google Shape;3169;p384"/>
          <p:cNvPicPr preferRelativeResize="0"/>
          <p:nvPr/>
        </p:nvPicPr>
        <p:blipFill>
          <a:blip r:embed="rId16">
            <a:alphaModFix/>
          </a:blip>
          <a:stretch>
            <a:fillRect/>
          </a:stretch>
        </p:blipFill>
        <p:spPr>
          <a:xfrm>
            <a:off x="10676281" y="4116032"/>
            <a:ext cx="542510" cy="305162"/>
          </a:xfrm>
          <a:prstGeom prst="rect">
            <a:avLst/>
          </a:prstGeom>
          <a:noFill/>
          <a:ln>
            <a:noFill/>
          </a:ln>
        </p:spPr>
      </p:pic>
      <p:pic>
        <p:nvPicPr>
          <p:cNvPr id="3170" name="Google Shape;3170;p384"/>
          <p:cNvPicPr preferRelativeResize="0"/>
          <p:nvPr/>
        </p:nvPicPr>
        <p:blipFill>
          <a:blip r:embed="rId17">
            <a:alphaModFix/>
          </a:blip>
          <a:stretch>
            <a:fillRect/>
          </a:stretch>
        </p:blipFill>
        <p:spPr>
          <a:xfrm>
            <a:off x="9982799" y="4118526"/>
            <a:ext cx="300150" cy="300150"/>
          </a:xfrm>
          <a:prstGeom prst="rect">
            <a:avLst/>
          </a:prstGeom>
          <a:noFill/>
          <a:ln>
            <a:noFill/>
          </a:ln>
        </p:spPr>
      </p:pic>
      <p:pic>
        <p:nvPicPr>
          <p:cNvPr id="3171" name="Google Shape;3171;p384"/>
          <p:cNvPicPr preferRelativeResize="0"/>
          <p:nvPr/>
        </p:nvPicPr>
        <p:blipFill>
          <a:blip r:embed="rId18">
            <a:alphaModFix/>
          </a:blip>
          <a:stretch>
            <a:fillRect/>
          </a:stretch>
        </p:blipFill>
        <p:spPr>
          <a:xfrm>
            <a:off x="10876620" y="4474642"/>
            <a:ext cx="611981" cy="193238"/>
          </a:xfrm>
          <a:prstGeom prst="rect">
            <a:avLst/>
          </a:prstGeom>
          <a:noFill/>
          <a:ln>
            <a:noFill/>
          </a:ln>
        </p:spPr>
      </p:pic>
      <p:pic>
        <p:nvPicPr>
          <p:cNvPr id="3172" name="Google Shape;3172;p384"/>
          <p:cNvPicPr preferRelativeResize="0"/>
          <p:nvPr/>
        </p:nvPicPr>
        <p:blipFill>
          <a:blip r:embed="rId19">
            <a:alphaModFix/>
          </a:blip>
          <a:stretch>
            <a:fillRect/>
          </a:stretch>
        </p:blipFill>
        <p:spPr>
          <a:xfrm>
            <a:off x="9982816" y="4488050"/>
            <a:ext cx="484724" cy="166406"/>
          </a:xfrm>
          <a:prstGeom prst="rect">
            <a:avLst/>
          </a:prstGeom>
          <a:noFill/>
          <a:ln>
            <a:noFill/>
          </a:ln>
        </p:spPr>
      </p:pic>
      <p:pic>
        <p:nvPicPr>
          <p:cNvPr id="3173" name="Google Shape;3173;p384"/>
          <p:cNvPicPr preferRelativeResize="0"/>
          <p:nvPr/>
        </p:nvPicPr>
        <p:blipFill>
          <a:blip r:embed="rId20">
            <a:alphaModFix/>
          </a:blip>
          <a:stretch>
            <a:fillRect/>
          </a:stretch>
        </p:blipFill>
        <p:spPr>
          <a:xfrm>
            <a:off x="5622547" y="4150868"/>
            <a:ext cx="484724" cy="218120"/>
          </a:xfrm>
          <a:prstGeom prst="rect">
            <a:avLst/>
          </a:prstGeom>
          <a:noFill/>
          <a:ln>
            <a:noFill/>
          </a:ln>
        </p:spPr>
      </p:pic>
      <p:pic>
        <p:nvPicPr>
          <p:cNvPr id="3174" name="Google Shape;3174;p384"/>
          <p:cNvPicPr preferRelativeResize="0"/>
          <p:nvPr/>
        </p:nvPicPr>
        <p:blipFill>
          <a:blip r:embed="rId21">
            <a:alphaModFix/>
          </a:blip>
          <a:stretch>
            <a:fillRect/>
          </a:stretch>
        </p:blipFill>
        <p:spPr>
          <a:xfrm>
            <a:off x="8568395" y="4138734"/>
            <a:ext cx="484725" cy="242373"/>
          </a:xfrm>
          <a:prstGeom prst="rect">
            <a:avLst/>
          </a:prstGeom>
          <a:noFill/>
          <a:ln>
            <a:noFill/>
          </a:ln>
        </p:spPr>
      </p:pic>
      <p:pic>
        <p:nvPicPr>
          <p:cNvPr id="3175" name="Google Shape;3175;p384"/>
          <p:cNvPicPr preferRelativeResize="0"/>
          <p:nvPr/>
        </p:nvPicPr>
        <p:blipFill>
          <a:blip r:embed="rId22">
            <a:alphaModFix/>
          </a:blip>
          <a:stretch>
            <a:fillRect/>
          </a:stretch>
        </p:blipFill>
        <p:spPr>
          <a:xfrm>
            <a:off x="5751804" y="4423033"/>
            <a:ext cx="611980" cy="129503"/>
          </a:xfrm>
          <a:prstGeom prst="rect">
            <a:avLst/>
          </a:prstGeom>
          <a:noFill/>
          <a:ln>
            <a:noFill/>
          </a:ln>
        </p:spPr>
      </p:pic>
      <p:pic>
        <p:nvPicPr>
          <p:cNvPr id="3176" name="Google Shape;3176;p384"/>
          <p:cNvPicPr preferRelativeResize="0"/>
          <p:nvPr/>
        </p:nvPicPr>
        <p:blipFill>
          <a:blip r:embed="rId23">
            <a:alphaModFix/>
          </a:blip>
          <a:stretch>
            <a:fillRect/>
          </a:stretch>
        </p:blipFill>
        <p:spPr>
          <a:xfrm>
            <a:off x="7758559" y="2790992"/>
            <a:ext cx="312319" cy="213618"/>
          </a:xfrm>
          <a:prstGeom prst="rect">
            <a:avLst/>
          </a:prstGeom>
          <a:noFill/>
          <a:ln>
            <a:noFill/>
          </a:ln>
        </p:spPr>
      </p:pic>
      <p:pic>
        <p:nvPicPr>
          <p:cNvPr id="3177" name="Google Shape;3177;p384"/>
          <p:cNvPicPr preferRelativeResize="0"/>
          <p:nvPr/>
        </p:nvPicPr>
        <p:blipFill>
          <a:blip r:embed="rId24">
            <a:alphaModFix/>
          </a:blip>
          <a:stretch>
            <a:fillRect/>
          </a:stretch>
        </p:blipFill>
        <p:spPr>
          <a:xfrm>
            <a:off x="8129600" y="2776621"/>
            <a:ext cx="242363" cy="242363"/>
          </a:xfrm>
          <a:prstGeom prst="rect">
            <a:avLst/>
          </a:prstGeom>
          <a:noFill/>
          <a:ln>
            <a:noFill/>
          </a:ln>
        </p:spPr>
      </p:pic>
      <p:sp>
        <p:nvSpPr>
          <p:cNvPr id="3178" name="Google Shape;3178;p384"/>
          <p:cNvSpPr/>
          <p:nvPr/>
        </p:nvSpPr>
        <p:spPr>
          <a:xfrm>
            <a:off x="1990225" y="2978631"/>
            <a:ext cx="1072800" cy="271800"/>
          </a:xfrm>
          <a:prstGeom prst="roundRect">
            <a:avLst>
              <a:gd fmla="val 16667" name="adj"/>
            </a:avLst>
          </a:prstGeom>
          <a:solidFill>
            <a:srgbClr val="FFFFFF"/>
          </a:solidFill>
          <a:ln cap="flat" cmpd="sng" w="9525">
            <a:solidFill>
              <a:srgbClr val="61879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sz="1000">
                <a:solidFill>
                  <a:srgbClr val="1B5162"/>
                </a:solidFill>
                <a:latin typeface="DM Sans"/>
                <a:ea typeface="DM Sans"/>
                <a:cs typeface="DM Sans"/>
                <a:sym typeface="DM Sans"/>
              </a:rPr>
              <a:t>             </a:t>
            </a:r>
            <a:r>
              <a:rPr lang="en-US" sz="1100">
                <a:solidFill>
                  <a:srgbClr val="1B5162"/>
                </a:solidFill>
                <a:latin typeface="DM Sans Medium"/>
                <a:ea typeface="DM Sans Medium"/>
                <a:cs typeface="DM Sans Medium"/>
                <a:sym typeface="DM Sans Medium"/>
              </a:rPr>
              <a:t>UniForm</a:t>
            </a:r>
            <a:endParaRPr sz="1100">
              <a:solidFill>
                <a:srgbClr val="1B5162"/>
              </a:solidFill>
              <a:latin typeface="DM Sans Medium"/>
              <a:ea typeface="DM Sans Medium"/>
              <a:cs typeface="DM Sans Medium"/>
              <a:sym typeface="DM Sans Medium"/>
            </a:endParaRPr>
          </a:p>
        </p:txBody>
      </p:sp>
      <p:pic>
        <p:nvPicPr>
          <p:cNvPr id="3179" name="Google Shape;3179;p384"/>
          <p:cNvPicPr preferRelativeResize="0"/>
          <p:nvPr/>
        </p:nvPicPr>
        <p:blipFill>
          <a:blip r:embed="rId24">
            <a:alphaModFix/>
          </a:blip>
          <a:stretch>
            <a:fillRect/>
          </a:stretch>
        </p:blipFill>
        <p:spPr>
          <a:xfrm>
            <a:off x="2238708" y="3012381"/>
            <a:ext cx="204300" cy="204300"/>
          </a:xfrm>
          <a:prstGeom prst="rect">
            <a:avLst/>
          </a:prstGeom>
          <a:noFill/>
          <a:ln>
            <a:noFill/>
          </a:ln>
        </p:spPr>
      </p:pic>
      <p:pic>
        <p:nvPicPr>
          <p:cNvPr id="3180" name="Google Shape;3180;p384"/>
          <p:cNvPicPr preferRelativeResize="0"/>
          <p:nvPr/>
        </p:nvPicPr>
        <p:blipFill>
          <a:blip r:embed="rId25">
            <a:alphaModFix/>
          </a:blip>
          <a:stretch>
            <a:fillRect/>
          </a:stretch>
        </p:blipFill>
        <p:spPr>
          <a:xfrm>
            <a:off x="2018253" y="3021447"/>
            <a:ext cx="204300" cy="194646"/>
          </a:xfrm>
          <a:prstGeom prst="rect">
            <a:avLst/>
          </a:prstGeom>
          <a:noFill/>
          <a:ln>
            <a:noFill/>
          </a:ln>
        </p:spPr>
      </p:pic>
      <p:cxnSp>
        <p:nvCxnSpPr>
          <p:cNvPr id="3181" name="Google Shape;3181;p384"/>
          <p:cNvCxnSpPr>
            <a:stCxn id="3151" idx="1"/>
            <a:endCxn id="3138" idx="3"/>
          </p:cNvCxnSpPr>
          <p:nvPr/>
        </p:nvCxnSpPr>
        <p:spPr>
          <a:xfrm rot="10800000">
            <a:off x="3914582" y="4373381"/>
            <a:ext cx="1441800" cy="12300"/>
          </a:xfrm>
          <a:prstGeom prst="straightConnector1">
            <a:avLst/>
          </a:prstGeom>
          <a:noFill/>
          <a:ln cap="flat" cmpd="sng" w="19050">
            <a:solidFill>
              <a:schemeClr val="dk1"/>
            </a:solidFill>
            <a:prstDash val="dash"/>
            <a:round/>
            <a:headEnd len="med" w="med" type="none"/>
            <a:tailEnd len="med" w="med" type="triangle"/>
          </a:ln>
        </p:spPr>
      </p:cxnSp>
      <p:sp>
        <p:nvSpPr>
          <p:cNvPr id="3182" name="Google Shape;3182;p384"/>
          <p:cNvSpPr txBox="1"/>
          <p:nvPr/>
        </p:nvSpPr>
        <p:spPr>
          <a:xfrm>
            <a:off x="4108575" y="4114713"/>
            <a:ext cx="138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dk1"/>
                </a:solidFill>
                <a:latin typeface="DM Sans"/>
                <a:ea typeface="DM Sans"/>
                <a:cs typeface="DM Sans"/>
                <a:sym typeface="DM Sans"/>
              </a:rPr>
              <a:t>Read Delta as Iceberg</a:t>
            </a:r>
            <a:endParaRPr sz="8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385"/>
          <p:cNvSpPr txBox="1"/>
          <p:nvPr>
            <p:ph idx="4294967295" type="body"/>
          </p:nvPr>
        </p:nvSpPr>
        <p:spPr>
          <a:xfrm>
            <a:off x="766500" y="2003867"/>
            <a:ext cx="53991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US"/>
              <a:t>New view for job runs allows better visualization of workflow DAGs for troubleshooting and optimizations</a:t>
            </a:r>
            <a:endParaRPr b="1" sz="2400"/>
          </a:p>
        </p:txBody>
      </p:sp>
      <p:sp>
        <p:nvSpPr>
          <p:cNvPr id="3188" name="Google Shape;3188;p385"/>
          <p:cNvSpPr txBox="1"/>
          <p:nvPr>
            <p:ph idx="1" type="subTitle"/>
          </p:nvPr>
        </p:nvSpPr>
        <p:spPr>
          <a:xfrm>
            <a:off x="765000" y="1174700"/>
            <a:ext cx="5786400" cy="332400"/>
          </a:xfrm>
          <a:prstGeom prst="rect">
            <a:avLst/>
          </a:prstGeom>
        </p:spPr>
        <p:txBody>
          <a:bodyPr anchorCtr="0" anchor="t" bIns="0" lIns="0" spcFirstLastPara="1" rIns="0" wrap="square" tIns="0">
            <a:spAutoFit/>
          </a:bodyPr>
          <a:lstStyle/>
          <a:p>
            <a:pPr indent="0" lvl="0" marL="0" rtl="0" algn="l">
              <a:spcBef>
                <a:spcPts val="1100"/>
              </a:spcBef>
              <a:spcAft>
                <a:spcPts val="0"/>
              </a:spcAft>
              <a:buNone/>
            </a:pPr>
            <a:r>
              <a:rPr lang="en-US"/>
              <a:t>Improved observability for job runs</a:t>
            </a:r>
            <a:endParaRPr/>
          </a:p>
        </p:txBody>
      </p:sp>
      <p:sp>
        <p:nvSpPr>
          <p:cNvPr id="3189" name="Google Shape;3189;p385"/>
          <p:cNvSpPr txBox="1"/>
          <p:nvPr>
            <p:ph type="title"/>
          </p:nvPr>
        </p:nvSpPr>
        <p:spPr>
          <a:xfrm>
            <a:off x="749440" y="535597"/>
            <a:ext cx="10662000" cy="58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Gantt view of task execution</a:t>
            </a:r>
            <a:endParaRPr/>
          </a:p>
        </p:txBody>
      </p:sp>
      <p:sp>
        <p:nvSpPr>
          <p:cNvPr id="3190" name="Google Shape;3190;p385"/>
          <p:cNvSpPr/>
          <p:nvPr/>
        </p:nvSpPr>
        <p:spPr>
          <a:xfrm>
            <a:off x="743712" y="5858400"/>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GA in Q1</a:t>
            </a:r>
            <a:endParaRPr sz="1600">
              <a:solidFill>
                <a:srgbClr val="FFFFFF"/>
              </a:solidFill>
              <a:latin typeface="DM Sans Medium"/>
              <a:ea typeface="DM Sans Medium"/>
              <a:cs typeface="DM Sans Medium"/>
              <a:sym typeface="DM Sans Medium"/>
            </a:endParaRPr>
          </a:p>
        </p:txBody>
      </p:sp>
      <p:sp>
        <p:nvSpPr>
          <p:cNvPr id="3191" name="Google Shape;3191;p385"/>
          <p:cNvSpPr txBox="1"/>
          <p:nvPr/>
        </p:nvSpPr>
        <p:spPr>
          <a:xfrm>
            <a:off x="749433" y="3429000"/>
            <a:ext cx="6167700" cy="171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Easily understand non-trivial workflow runs</a:t>
            </a:r>
            <a:endParaRPr sz="1600">
              <a:solidFill>
                <a:schemeClr val="accent1"/>
              </a:solidFill>
              <a:latin typeface="DM Sans Medium"/>
              <a:ea typeface="DM Sans Medium"/>
              <a:cs typeface="DM Sans Medium"/>
              <a:sym typeface="DM Sans Medium"/>
            </a:endParaRPr>
          </a:p>
          <a:p>
            <a:pPr indent="0" lvl="0" marL="0" rtl="0" algn="l">
              <a:spcBef>
                <a:spcPts val="1900"/>
              </a:spcBef>
              <a:spcAft>
                <a:spcPts val="0"/>
              </a:spcAft>
              <a:buNone/>
            </a:pPr>
            <a:r>
              <a:rPr lang="en-US" sz="1600">
                <a:solidFill>
                  <a:schemeClr val="accent1"/>
                </a:solidFill>
                <a:latin typeface="DM Sans Medium"/>
                <a:ea typeface="DM Sans Medium"/>
                <a:cs typeface="DM Sans Medium"/>
                <a:sym typeface="DM Sans Medium"/>
              </a:rPr>
              <a:t>Find workloads optimization opportunities </a:t>
            </a:r>
            <a:endParaRPr sz="1600">
              <a:solidFill>
                <a:schemeClr val="accent1"/>
              </a:solidFill>
              <a:latin typeface="DM Sans Medium"/>
              <a:ea typeface="DM Sans Medium"/>
              <a:cs typeface="DM Sans Medium"/>
              <a:sym typeface="DM Sans Medium"/>
            </a:endParaRPr>
          </a:p>
          <a:p>
            <a:pPr indent="0" lvl="0" marL="0" rtl="0" algn="l">
              <a:spcBef>
                <a:spcPts val="1900"/>
              </a:spcBef>
              <a:spcAft>
                <a:spcPts val="0"/>
              </a:spcAft>
              <a:buNone/>
            </a:pPr>
            <a:r>
              <a:rPr lang="en-US" sz="1600">
                <a:solidFill>
                  <a:schemeClr val="accent1"/>
                </a:solidFill>
                <a:latin typeface="DM Sans Medium"/>
                <a:ea typeface="DM Sans Medium"/>
                <a:cs typeface="DM Sans Medium"/>
                <a:sym typeface="DM Sans Medium"/>
              </a:rPr>
              <a:t>Diagnose and retry failed or slow tasks</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t/>
            </a:r>
            <a:endParaRPr sz="1600">
              <a:solidFill>
                <a:schemeClr val="accent1"/>
              </a:solidFill>
              <a:latin typeface="DM Sans Medium"/>
              <a:ea typeface="DM Sans Medium"/>
              <a:cs typeface="DM Sans Medium"/>
              <a:sym typeface="DM Sans Medium"/>
            </a:endParaRPr>
          </a:p>
        </p:txBody>
      </p:sp>
      <p:cxnSp>
        <p:nvCxnSpPr>
          <p:cNvPr id="3192" name="Google Shape;3192;p385"/>
          <p:cNvCxnSpPr/>
          <p:nvPr/>
        </p:nvCxnSpPr>
        <p:spPr>
          <a:xfrm>
            <a:off x="766500" y="38057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3193" name="Google Shape;3193;p385"/>
          <p:cNvCxnSpPr/>
          <p:nvPr/>
        </p:nvCxnSpPr>
        <p:spPr>
          <a:xfrm>
            <a:off x="766500" y="42970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3194" name="Google Shape;3194;p385"/>
          <p:cNvSpPr txBox="1"/>
          <p:nvPr>
            <p:ph idx="12" type="sldNum"/>
          </p:nvPr>
        </p:nvSpPr>
        <p:spPr>
          <a:xfrm>
            <a:off x="14800746"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195" name="Google Shape;3195;p385"/>
          <p:cNvPicPr preferRelativeResize="0"/>
          <p:nvPr/>
        </p:nvPicPr>
        <p:blipFill>
          <a:blip r:embed="rId3">
            <a:alphaModFix/>
          </a:blip>
          <a:stretch>
            <a:fillRect/>
          </a:stretch>
        </p:blipFill>
        <p:spPr>
          <a:xfrm>
            <a:off x="6312500" y="1974237"/>
            <a:ext cx="5786402" cy="3848833"/>
          </a:xfrm>
          <a:prstGeom prst="rect">
            <a:avLst/>
          </a:prstGeom>
          <a:noFill/>
          <a:ln>
            <a:noFill/>
          </a:ln>
        </p:spPr>
      </p:pic>
      <p:sp>
        <p:nvSpPr>
          <p:cNvPr id="3196" name="Google Shape;3196;p385"/>
          <p:cNvSpPr txBox="1"/>
          <p:nvPr/>
        </p:nvSpPr>
        <p:spPr>
          <a:xfrm>
            <a:off x="7818133" y="5981600"/>
            <a:ext cx="3621300" cy="2616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i="1" lang="en-US" sz="1700">
                <a:solidFill>
                  <a:schemeClr val="dk1"/>
                </a:solidFill>
                <a:latin typeface="DM Sans"/>
                <a:ea typeface="DM Sans"/>
                <a:cs typeface="DM Sans"/>
                <a:sym typeface="DM Sans"/>
              </a:rPr>
              <a:t>*Also available in AWS GovCloud</a:t>
            </a:r>
            <a:endParaRPr i="1" sz="1700">
              <a:solidFill>
                <a:schemeClr val="dk1"/>
              </a:solidFill>
              <a:latin typeface="DM Sans"/>
              <a:ea typeface="DM Sans"/>
              <a:cs typeface="DM Sans"/>
              <a:sym typeface="DM Sans"/>
            </a:endParaRPr>
          </a:p>
        </p:txBody>
      </p:sp>
      <p:pic>
        <p:nvPicPr>
          <p:cNvPr id="3197" name="Google Shape;3197;p385"/>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pic>
        <p:nvPicPr>
          <p:cNvPr id="3198" name="Google Shape;3198;p385"/>
          <p:cNvPicPr preferRelativeResize="0"/>
          <p:nvPr/>
        </p:nvPicPr>
        <p:blipFill rotWithShape="1">
          <a:blip r:embed="rId4">
            <a:alphaModFix/>
          </a:blip>
          <a:srcRect b="0" l="61901" r="9833" t="0"/>
          <a:stretch/>
        </p:blipFill>
        <p:spPr>
          <a:xfrm>
            <a:off x="10930493" y="366719"/>
            <a:ext cx="626298" cy="546681"/>
          </a:xfrm>
          <a:prstGeom prst="rect">
            <a:avLst/>
          </a:prstGeom>
          <a:noFill/>
          <a:ln>
            <a:noFill/>
          </a:ln>
        </p:spPr>
      </p:pic>
      <p:sp>
        <p:nvSpPr>
          <p:cNvPr id="3199" name="Google Shape;3199;p385"/>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369"/>
          <p:cNvSpPr/>
          <p:nvPr/>
        </p:nvSpPr>
        <p:spPr>
          <a:xfrm>
            <a:off x="7313933" y="4863300"/>
            <a:ext cx="4275900" cy="1410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69"/>
          <p:cNvSpPr/>
          <p:nvPr/>
        </p:nvSpPr>
        <p:spPr>
          <a:xfrm>
            <a:off x="602000" y="4863300"/>
            <a:ext cx="4275900" cy="1410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69"/>
          <p:cNvSpPr txBox="1"/>
          <p:nvPr/>
        </p:nvSpPr>
        <p:spPr>
          <a:xfrm>
            <a:off x="697074" y="4863288"/>
            <a:ext cx="4071600" cy="44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1900">
                <a:solidFill>
                  <a:schemeClr val="dk1"/>
                </a:solidFill>
              </a:rPr>
              <a:t>Data quality</a:t>
            </a:r>
            <a:endParaRPr sz="1900">
              <a:solidFill>
                <a:schemeClr val="dk1"/>
              </a:solidFill>
            </a:endParaRPr>
          </a:p>
        </p:txBody>
      </p:sp>
      <p:sp>
        <p:nvSpPr>
          <p:cNvPr id="2731" name="Google Shape;2731;p369"/>
          <p:cNvSpPr txBox="1"/>
          <p:nvPr/>
        </p:nvSpPr>
        <p:spPr>
          <a:xfrm>
            <a:off x="7225170" y="4913500"/>
            <a:ext cx="4408800" cy="44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1900">
                <a:solidFill>
                  <a:schemeClr val="dk1"/>
                </a:solidFill>
              </a:rPr>
              <a:t>ML-based data quality</a:t>
            </a:r>
            <a:endParaRPr sz="1900">
              <a:solidFill>
                <a:schemeClr val="dk1"/>
              </a:solidFill>
            </a:endParaRPr>
          </a:p>
        </p:txBody>
      </p:sp>
      <p:sp>
        <p:nvSpPr>
          <p:cNvPr id="2732" name="Google Shape;2732;p369"/>
          <p:cNvSpPr txBox="1"/>
          <p:nvPr>
            <p:ph idx="12" type="sldNum"/>
          </p:nvPr>
        </p:nvSpPr>
        <p:spPr>
          <a:xfrm>
            <a:off x="11093410" y="5100028"/>
            <a:ext cx="731700" cy="524700"/>
          </a:xfrm>
          <a:prstGeom prst="rect">
            <a:avLst/>
          </a:prstGeom>
        </p:spPr>
        <p:txBody>
          <a:bodyPr anchorCtr="0" anchor="ctr" bIns="121875" lIns="121875" spcFirstLastPara="1" rIns="121875" wrap="square" tIns="121875">
            <a:normAutofit/>
          </a:bodyPr>
          <a:lstStyle/>
          <a:p>
            <a:pPr indent="0" lvl="0" marL="0" rtl="0" algn="r">
              <a:spcBef>
                <a:spcPts val="0"/>
              </a:spcBef>
              <a:spcAft>
                <a:spcPts val="0"/>
              </a:spcAft>
              <a:buNone/>
            </a:pPr>
            <a:fld id="{00000000-1234-1234-1234-123412341234}" type="slidenum">
              <a:rPr lang="en-US"/>
              <a:t>‹#›</a:t>
            </a:fld>
            <a:endParaRPr/>
          </a:p>
        </p:txBody>
      </p:sp>
      <p:sp>
        <p:nvSpPr>
          <p:cNvPr id="2733" name="Google Shape;2733;p369"/>
          <p:cNvSpPr/>
          <p:nvPr/>
        </p:nvSpPr>
        <p:spPr>
          <a:xfrm>
            <a:off x="7313933" y="1713699"/>
            <a:ext cx="4275900" cy="2954100"/>
          </a:xfrm>
          <a:prstGeom prst="roundRect">
            <a:avLst>
              <a:gd fmla="val 758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69"/>
          <p:cNvSpPr/>
          <p:nvPr/>
        </p:nvSpPr>
        <p:spPr>
          <a:xfrm>
            <a:off x="602000" y="1713699"/>
            <a:ext cx="4275900" cy="2954100"/>
          </a:xfrm>
          <a:prstGeom prst="roundRect">
            <a:avLst>
              <a:gd fmla="val 8468"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5" name="Google Shape;2735;p369"/>
          <p:cNvPicPr preferRelativeResize="0"/>
          <p:nvPr/>
        </p:nvPicPr>
        <p:blipFill>
          <a:blip r:embed="rId3">
            <a:alphaModFix/>
          </a:blip>
          <a:stretch>
            <a:fillRect/>
          </a:stretch>
        </p:blipFill>
        <p:spPr>
          <a:xfrm>
            <a:off x="8614393" y="1196450"/>
            <a:ext cx="1629834" cy="427350"/>
          </a:xfrm>
          <a:prstGeom prst="rect">
            <a:avLst/>
          </a:prstGeom>
          <a:noFill/>
          <a:ln>
            <a:noFill/>
          </a:ln>
        </p:spPr>
      </p:pic>
      <p:pic>
        <p:nvPicPr>
          <p:cNvPr id="2736" name="Google Shape;2736;p369"/>
          <p:cNvPicPr preferRelativeResize="0"/>
          <p:nvPr/>
        </p:nvPicPr>
        <p:blipFill rotWithShape="1">
          <a:blip r:embed="rId4">
            <a:alphaModFix/>
          </a:blip>
          <a:srcRect b="32668" l="8413" r="9261" t="34129"/>
          <a:stretch/>
        </p:blipFill>
        <p:spPr>
          <a:xfrm>
            <a:off x="1731982" y="1138059"/>
            <a:ext cx="2001600" cy="427341"/>
          </a:xfrm>
          <a:prstGeom prst="rect">
            <a:avLst/>
          </a:prstGeom>
          <a:noFill/>
          <a:ln>
            <a:noFill/>
          </a:ln>
        </p:spPr>
      </p:pic>
      <p:sp>
        <p:nvSpPr>
          <p:cNvPr id="2737" name="Google Shape;2737;p369"/>
          <p:cNvSpPr txBox="1"/>
          <p:nvPr/>
        </p:nvSpPr>
        <p:spPr>
          <a:xfrm>
            <a:off x="697074" y="1713688"/>
            <a:ext cx="4071600" cy="44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1900">
                <a:solidFill>
                  <a:schemeClr val="dk1"/>
                </a:solidFill>
              </a:rPr>
              <a:t>Unity Catalog (Lakehouse Catalog)</a:t>
            </a:r>
            <a:endParaRPr sz="1900">
              <a:solidFill>
                <a:schemeClr val="dk1"/>
              </a:solidFill>
            </a:endParaRPr>
          </a:p>
        </p:txBody>
      </p:sp>
      <p:sp>
        <p:nvSpPr>
          <p:cNvPr id="2738" name="Google Shape;2738;p369"/>
          <p:cNvSpPr txBox="1"/>
          <p:nvPr/>
        </p:nvSpPr>
        <p:spPr>
          <a:xfrm>
            <a:off x="7225170" y="1763900"/>
            <a:ext cx="4408800" cy="44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1900">
                <a:solidFill>
                  <a:schemeClr val="dk1"/>
                </a:solidFill>
              </a:rPr>
              <a:t>Enterprise Catalog and Governance</a:t>
            </a:r>
            <a:endParaRPr sz="1900">
              <a:solidFill>
                <a:schemeClr val="dk1"/>
              </a:solidFill>
            </a:endParaRPr>
          </a:p>
        </p:txBody>
      </p:sp>
      <p:sp>
        <p:nvSpPr>
          <p:cNvPr id="2739" name="Google Shape;2739;p369"/>
          <p:cNvSpPr txBox="1"/>
          <p:nvPr/>
        </p:nvSpPr>
        <p:spPr>
          <a:xfrm>
            <a:off x="4940861" y="2285136"/>
            <a:ext cx="2310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Metadata</a:t>
            </a:r>
            <a:endParaRPr b="1" sz="1500"/>
          </a:p>
        </p:txBody>
      </p:sp>
      <p:sp>
        <p:nvSpPr>
          <p:cNvPr id="2740" name="Google Shape;2740;p369"/>
          <p:cNvSpPr txBox="1"/>
          <p:nvPr/>
        </p:nvSpPr>
        <p:spPr>
          <a:xfrm>
            <a:off x="5238586" y="3028375"/>
            <a:ext cx="1630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Lineage</a:t>
            </a:r>
            <a:endParaRPr b="1" sz="1500"/>
          </a:p>
        </p:txBody>
      </p:sp>
      <p:sp>
        <p:nvSpPr>
          <p:cNvPr id="2741" name="Google Shape;2741;p369"/>
          <p:cNvSpPr txBox="1"/>
          <p:nvPr/>
        </p:nvSpPr>
        <p:spPr>
          <a:xfrm>
            <a:off x="7530333" y="2172133"/>
            <a:ext cx="3926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rPr>
              <a:t>Enrich Databricks metadata with other technical metadata and business context for  all data </a:t>
            </a:r>
            <a:r>
              <a:rPr lang="en-US" sz="1500">
                <a:solidFill>
                  <a:schemeClr val="dk1"/>
                </a:solidFill>
              </a:rPr>
              <a:t>sources</a:t>
            </a:r>
            <a:r>
              <a:rPr lang="en-US" sz="1500">
                <a:solidFill>
                  <a:schemeClr val="dk1"/>
                </a:solidFill>
              </a:rPr>
              <a:t> and all data users</a:t>
            </a:r>
            <a:endParaRPr sz="1500">
              <a:solidFill>
                <a:schemeClr val="dk1"/>
              </a:solidFill>
            </a:endParaRPr>
          </a:p>
        </p:txBody>
      </p:sp>
      <p:sp>
        <p:nvSpPr>
          <p:cNvPr id="2742" name="Google Shape;2742;p369"/>
          <p:cNvSpPr txBox="1"/>
          <p:nvPr/>
        </p:nvSpPr>
        <p:spPr>
          <a:xfrm>
            <a:off x="622067" y="2172136"/>
            <a:ext cx="3827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500">
                <a:solidFill>
                  <a:schemeClr val="dk1"/>
                </a:solidFill>
              </a:rPr>
              <a:t>Technical metadata for data, AI, and notebooks within Databricks lakehouse</a:t>
            </a:r>
            <a:endParaRPr sz="1500">
              <a:solidFill>
                <a:schemeClr val="dk1"/>
              </a:solidFill>
            </a:endParaRPr>
          </a:p>
        </p:txBody>
      </p:sp>
      <p:sp>
        <p:nvSpPr>
          <p:cNvPr id="2743" name="Google Shape;2743;p369"/>
          <p:cNvSpPr txBox="1"/>
          <p:nvPr/>
        </p:nvSpPr>
        <p:spPr>
          <a:xfrm>
            <a:off x="5127580" y="5261967"/>
            <a:ext cx="19368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Data Quality w/Pushdown</a:t>
            </a:r>
            <a:endParaRPr b="1" sz="1500"/>
          </a:p>
          <a:p>
            <a:pPr indent="0" lvl="0" marL="0" rtl="0" algn="ctr">
              <a:spcBef>
                <a:spcPts val="0"/>
              </a:spcBef>
              <a:spcAft>
                <a:spcPts val="0"/>
              </a:spcAft>
              <a:buNone/>
            </a:pPr>
            <a:r>
              <a:rPr b="1" lang="en-US" sz="1500"/>
              <a:t>(GA Q3 2023)</a:t>
            </a:r>
            <a:endParaRPr b="1" sz="1500"/>
          </a:p>
        </p:txBody>
      </p:sp>
      <p:sp>
        <p:nvSpPr>
          <p:cNvPr id="2744" name="Google Shape;2744;p369"/>
          <p:cNvSpPr txBox="1"/>
          <p:nvPr/>
        </p:nvSpPr>
        <p:spPr>
          <a:xfrm>
            <a:off x="7541317" y="2964873"/>
            <a:ext cx="3776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500">
                <a:solidFill>
                  <a:schemeClr val="dk1"/>
                </a:solidFill>
              </a:rPr>
              <a:t>Harvest lineage from Databricks and non-Databricks sources and stitch together for end-to-end lineage</a:t>
            </a:r>
            <a:endParaRPr sz="1500">
              <a:solidFill>
                <a:schemeClr val="dk1"/>
              </a:solidFill>
            </a:endParaRPr>
          </a:p>
        </p:txBody>
      </p:sp>
      <p:sp>
        <p:nvSpPr>
          <p:cNvPr id="2745" name="Google Shape;2745;p369"/>
          <p:cNvSpPr txBox="1"/>
          <p:nvPr/>
        </p:nvSpPr>
        <p:spPr>
          <a:xfrm>
            <a:off x="695124" y="3028375"/>
            <a:ext cx="3681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500">
                <a:solidFill>
                  <a:schemeClr val="dk1"/>
                </a:solidFill>
              </a:rPr>
              <a:t>Technical lineage for assets on the Databricks lakehouse</a:t>
            </a:r>
            <a:endParaRPr sz="1500">
              <a:solidFill>
                <a:schemeClr val="dk1"/>
              </a:solidFill>
            </a:endParaRPr>
          </a:p>
        </p:txBody>
      </p:sp>
      <p:sp>
        <p:nvSpPr>
          <p:cNvPr id="2746" name="Google Shape;2746;p369"/>
          <p:cNvSpPr txBox="1"/>
          <p:nvPr/>
        </p:nvSpPr>
        <p:spPr>
          <a:xfrm>
            <a:off x="5127508" y="3860400"/>
            <a:ext cx="193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Access policies</a:t>
            </a:r>
            <a:endParaRPr b="1" sz="1500"/>
          </a:p>
          <a:p>
            <a:pPr indent="0" lvl="0" marL="0" rtl="0" algn="ctr">
              <a:spcBef>
                <a:spcPts val="0"/>
              </a:spcBef>
              <a:spcAft>
                <a:spcPts val="0"/>
              </a:spcAft>
              <a:buNone/>
            </a:pPr>
            <a:r>
              <a:t/>
            </a:r>
            <a:endParaRPr b="1" sz="1500"/>
          </a:p>
        </p:txBody>
      </p:sp>
      <p:sp>
        <p:nvSpPr>
          <p:cNvPr id="2747" name="Google Shape;2747;p369"/>
          <p:cNvSpPr txBox="1"/>
          <p:nvPr/>
        </p:nvSpPr>
        <p:spPr>
          <a:xfrm>
            <a:off x="486933" y="5399467"/>
            <a:ext cx="38871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500">
                <a:solidFill>
                  <a:schemeClr val="dk1"/>
                </a:solidFill>
              </a:rPr>
              <a:t>Pre-packaged data quality routines or custom notebook development  </a:t>
            </a:r>
            <a:endParaRPr sz="1500">
              <a:solidFill>
                <a:schemeClr val="dk1"/>
              </a:solidFill>
            </a:endParaRPr>
          </a:p>
        </p:txBody>
      </p:sp>
      <p:sp>
        <p:nvSpPr>
          <p:cNvPr id="2748" name="Google Shape;2748;p369"/>
          <p:cNvSpPr txBox="1"/>
          <p:nvPr/>
        </p:nvSpPr>
        <p:spPr>
          <a:xfrm>
            <a:off x="7530333" y="5286649"/>
            <a:ext cx="3926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500">
                <a:solidFill>
                  <a:schemeClr val="dk1"/>
                </a:solidFill>
              </a:rPr>
              <a:t>Machine learning and adaptive routines that detect and flag anomalies for remediation – across all data sources</a:t>
            </a:r>
            <a:endParaRPr sz="1500">
              <a:solidFill>
                <a:schemeClr val="dk1"/>
              </a:solidFill>
            </a:endParaRPr>
          </a:p>
        </p:txBody>
      </p:sp>
      <p:sp>
        <p:nvSpPr>
          <p:cNvPr id="2749" name="Google Shape;2749;p369"/>
          <p:cNvSpPr txBox="1"/>
          <p:nvPr>
            <p:ph type="title"/>
          </p:nvPr>
        </p:nvSpPr>
        <p:spPr>
          <a:xfrm>
            <a:off x="215900" y="307000"/>
            <a:ext cx="116208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Better together: Databricks and </a:t>
            </a:r>
            <a:r>
              <a:rPr lang="en-US"/>
              <a:t>Collibra</a:t>
            </a:r>
            <a:r>
              <a:rPr lang="en-US"/>
              <a:t> </a:t>
            </a:r>
            <a:endParaRPr/>
          </a:p>
        </p:txBody>
      </p:sp>
      <p:sp>
        <p:nvSpPr>
          <p:cNvPr id="2750" name="Google Shape;2750;p369"/>
          <p:cNvSpPr txBox="1"/>
          <p:nvPr/>
        </p:nvSpPr>
        <p:spPr>
          <a:xfrm>
            <a:off x="524606" y="3747600"/>
            <a:ext cx="3827700" cy="877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500">
                <a:solidFill>
                  <a:schemeClr val="dk1"/>
                </a:solidFill>
              </a:rPr>
              <a:t>Govern data using policy enforcement and defining masking and row-level filtering rules for data within Databricks</a:t>
            </a:r>
            <a:endParaRPr sz="1500">
              <a:solidFill>
                <a:schemeClr val="dk1"/>
              </a:solidFill>
            </a:endParaRPr>
          </a:p>
        </p:txBody>
      </p:sp>
      <p:sp>
        <p:nvSpPr>
          <p:cNvPr id="2751" name="Google Shape;2751;p369"/>
          <p:cNvSpPr txBox="1"/>
          <p:nvPr/>
        </p:nvSpPr>
        <p:spPr>
          <a:xfrm>
            <a:off x="7530333" y="3747599"/>
            <a:ext cx="39261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500">
                <a:solidFill>
                  <a:schemeClr val="dk1"/>
                </a:solidFill>
              </a:rPr>
              <a:t>Create and manage cross-system data access policies that can be enforced across multiple clouds</a:t>
            </a:r>
            <a:endParaRPr sz="1500">
              <a:solidFill>
                <a:schemeClr val="dk1"/>
              </a:solidFill>
            </a:endParaRPr>
          </a:p>
        </p:txBody>
      </p:sp>
      <p:sp>
        <p:nvSpPr>
          <p:cNvPr id="2752" name="Google Shape;2752;p369"/>
          <p:cNvSpPr/>
          <p:nvPr/>
        </p:nvSpPr>
        <p:spPr>
          <a:xfrm rot="5400000">
            <a:off x="4898961" y="2375886"/>
            <a:ext cx="457200" cy="228900"/>
          </a:xfrm>
          <a:prstGeom prst="triangle">
            <a:avLst>
              <a:gd fmla="val 50000" name="adj"/>
            </a:avLst>
          </a:prstGeom>
          <a:solidFill>
            <a:srgbClr val="FF5F45">
              <a:alpha val="38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69"/>
          <p:cNvSpPr/>
          <p:nvPr/>
        </p:nvSpPr>
        <p:spPr>
          <a:xfrm rot="5400000">
            <a:off x="4898961" y="3232125"/>
            <a:ext cx="457200" cy="228900"/>
          </a:xfrm>
          <a:prstGeom prst="triangle">
            <a:avLst>
              <a:gd fmla="val 50000" name="adj"/>
            </a:avLst>
          </a:prstGeom>
          <a:solidFill>
            <a:srgbClr val="FF5F45">
              <a:alpha val="38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69"/>
          <p:cNvSpPr/>
          <p:nvPr/>
        </p:nvSpPr>
        <p:spPr>
          <a:xfrm rot="-5400000">
            <a:off x="4822945" y="5603200"/>
            <a:ext cx="457200" cy="228900"/>
          </a:xfrm>
          <a:prstGeom prst="triangle">
            <a:avLst>
              <a:gd fmla="val 50000" name="adj"/>
            </a:avLst>
          </a:prstGeom>
          <a:solidFill>
            <a:srgbClr val="FF5F45">
              <a:alpha val="38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69"/>
          <p:cNvSpPr/>
          <p:nvPr/>
        </p:nvSpPr>
        <p:spPr>
          <a:xfrm rot="-5400000">
            <a:off x="4822985" y="4064150"/>
            <a:ext cx="457200" cy="228900"/>
          </a:xfrm>
          <a:prstGeom prst="triangle">
            <a:avLst>
              <a:gd fmla="val 50000" name="adj"/>
            </a:avLst>
          </a:prstGeom>
          <a:solidFill>
            <a:srgbClr val="FF5F45">
              <a:alpha val="38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69"/>
          <p:cNvSpPr/>
          <p:nvPr/>
        </p:nvSpPr>
        <p:spPr>
          <a:xfrm rot="5400000">
            <a:off x="6880657" y="2375886"/>
            <a:ext cx="457200" cy="228900"/>
          </a:xfrm>
          <a:prstGeom prst="triangle">
            <a:avLst>
              <a:gd fmla="val 50000" name="adj"/>
            </a:avLst>
          </a:prstGeom>
          <a:solidFill>
            <a:srgbClr val="71BE00">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69"/>
          <p:cNvSpPr/>
          <p:nvPr/>
        </p:nvSpPr>
        <p:spPr>
          <a:xfrm rot="5400000">
            <a:off x="6880657" y="3232125"/>
            <a:ext cx="457200" cy="228900"/>
          </a:xfrm>
          <a:prstGeom prst="triangle">
            <a:avLst>
              <a:gd fmla="val 50000" name="adj"/>
            </a:avLst>
          </a:prstGeom>
          <a:solidFill>
            <a:srgbClr val="71BE00">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69"/>
          <p:cNvSpPr/>
          <p:nvPr/>
        </p:nvSpPr>
        <p:spPr>
          <a:xfrm rot="-5400000">
            <a:off x="6804691" y="5603200"/>
            <a:ext cx="457200" cy="228900"/>
          </a:xfrm>
          <a:prstGeom prst="triangle">
            <a:avLst>
              <a:gd fmla="val 50000" name="adj"/>
            </a:avLst>
          </a:prstGeom>
          <a:solidFill>
            <a:srgbClr val="71BE00">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69"/>
          <p:cNvSpPr/>
          <p:nvPr/>
        </p:nvSpPr>
        <p:spPr>
          <a:xfrm rot="-5400000">
            <a:off x="6804681" y="4064150"/>
            <a:ext cx="457200" cy="228900"/>
          </a:xfrm>
          <a:prstGeom prst="triangle">
            <a:avLst>
              <a:gd fmla="val 50000" name="adj"/>
            </a:avLst>
          </a:prstGeom>
          <a:solidFill>
            <a:srgbClr val="71BE00">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69"/>
          <p:cNvSpPr txBox="1"/>
          <p:nvPr/>
        </p:nvSpPr>
        <p:spPr>
          <a:xfrm>
            <a:off x="3823272" y="6450733"/>
            <a:ext cx="4526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2"/>
                </a:solidFill>
              </a:rPr>
              <a:t>* Collibra GA is dependent on Databricks GA</a:t>
            </a:r>
            <a:endParaRPr b="1" sz="13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370"/>
          <p:cNvSpPr txBox="1"/>
          <p:nvPr>
            <p:ph type="title"/>
          </p:nvPr>
        </p:nvSpPr>
        <p:spPr>
          <a:xfrm>
            <a:off x="415600" y="593367"/>
            <a:ext cx="11360700" cy="763500"/>
          </a:xfrm>
          <a:prstGeom prst="rect">
            <a:avLst/>
          </a:prstGeom>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3400">
                <a:latin typeface="DM Sans Medium"/>
                <a:ea typeface="DM Sans Medium"/>
                <a:cs typeface="DM Sans Medium"/>
                <a:sym typeface="DM Sans Medium"/>
              </a:rPr>
              <a:t>Lakehouse Monitoring </a:t>
            </a:r>
            <a:endParaRPr>
              <a:solidFill>
                <a:srgbClr val="1B3139"/>
              </a:solidFill>
              <a:latin typeface="DM Mono Medium"/>
              <a:ea typeface="DM Mono Medium"/>
              <a:cs typeface="DM Mono Medium"/>
              <a:sym typeface="DM Mono Medium"/>
            </a:endParaRPr>
          </a:p>
        </p:txBody>
      </p:sp>
      <p:sp>
        <p:nvSpPr>
          <p:cNvPr id="2766" name="Google Shape;2766;p370"/>
          <p:cNvSpPr txBox="1"/>
          <p:nvPr>
            <p:ph idx="1" type="body"/>
          </p:nvPr>
        </p:nvSpPr>
        <p:spPr>
          <a:xfrm>
            <a:off x="415600" y="1536633"/>
            <a:ext cx="5928000" cy="4555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100">
                <a:latin typeface="DM Sans"/>
                <a:ea typeface="DM Sans"/>
                <a:cs typeface="DM Sans"/>
                <a:sym typeface="DM Sans"/>
              </a:rPr>
              <a:t>Background(scheduled) service that incrementally processes data in Unity Catalog tables:</a:t>
            </a:r>
            <a:endParaRPr sz="2100">
              <a:latin typeface="DM Sans"/>
              <a:ea typeface="DM Sans"/>
              <a:cs typeface="DM Sans"/>
              <a:sym typeface="DM Sans"/>
            </a:endParaRPr>
          </a:p>
          <a:p>
            <a:pPr indent="0" lvl="0" marL="241300" rtl="0" algn="l">
              <a:spcBef>
                <a:spcPts val="1100"/>
              </a:spcBef>
              <a:spcAft>
                <a:spcPts val="0"/>
              </a:spcAft>
              <a:buNone/>
            </a:pPr>
            <a:r>
              <a:t/>
            </a:r>
            <a:endParaRPr sz="2100">
              <a:latin typeface="DM Sans"/>
              <a:ea typeface="DM Sans"/>
              <a:cs typeface="DM Sans"/>
              <a:sym typeface="DM Sans"/>
            </a:endParaRPr>
          </a:p>
          <a:p>
            <a:pPr indent="-438150" lvl="0" marL="609600" rtl="0" algn="l">
              <a:spcBef>
                <a:spcPts val="1100"/>
              </a:spcBef>
              <a:spcAft>
                <a:spcPts val="0"/>
              </a:spcAft>
              <a:buSzPts val="2100"/>
              <a:buFont typeface="DM Sans"/>
              <a:buChar char="●"/>
            </a:pPr>
            <a:r>
              <a:rPr lang="en-US" sz="2100">
                <a:latin typeface="DM Sans"/>
                <a:ea typeface="DM Sans"/>
                <a:cs typeface="DM Sans"/>
                <a:sym typeface="DM Sans"/>
              </a:rPr>
              <a:t>Calculates </a:t>
            </a:r>
            <a:r>
              <a:rPr b="1" lang="en-US" sz="2100">
                <a:latin typeface="DM Sans"/>
                <a:ea typeface="DM Sans"/>
                <a:cs typeface="DM Sans"/>
                <a:sym typeface="DM Sans"/>
              </a:rPr>
              <a:t>profile</a:t>
            </a:r>
            <a:r>
              <a:rPr lang="en-US" sz="2100">
                <a:latin typeface="DM Sans"/>
                <a:ea typeface="DM Sans"/>
                <a:cs typeface="DM Sans"/>
                <a:sym typeface="DM Sans"/>
              </a:rPr>
              <a:t> </a:t>
            </a:r>
            <a:r>
              <a:rPr b="1" lang="en-US" sz="2100">
                <a:latin typeface="DM Sans"/>
                <a:ea typeface="DM Sans"/>
                <a:cs typeface="DM Sans"/>
                <a:sym typeface="DM Sans"/>
              </a:rPr>
              <a:t>metrics</a:t>
            </a:r>
            <a:r>
              <a:rPr lang="en-US" sz="2100">
                <a:latin typeface="DM Sans"/>
                <a:ea typeface="DM Sans"/>
                <a:cs typeface="DM Sans"/>
                <a:sym typeface="DM Sans"/>
              </a:rPr>
              <a:t> stored in UC table</a:t>
            </a:r>
            <a:endParaRPr sz="2100">
              <a:latin typeface="DM Sans"/>
              <a:ea typeface="DM Sans"/>
              <a:cs typeface="DM Sans"/>
              <a:sym typeface="DM Sans"/>
            </a:endParaRPr>
          </a:p>
          <a:p>
            <a:pPr indent="-438150" lvl="0" marL="609600" rtl="0" algn="l">
              <a:spcBef>
                <a:spcPts val="1100"/>
              </a:spcBef>
              <a:spcAft>
                <a:spcPts val="0"/>
              </a:spcAft>
              <a:buSzPts val="2100"/>
              <a:buFont typeface="DM Sans"/>
              <a:buChar char="●"/>
            </a:pPr>
            <a:r>
              <a:rPr lang="en-US" sz="2100">
                <a:latin typeface="DM Sans"/>
                <a:ea typeface="DM Sans"/>
                <a:cs typeface="DM Sans"/>
                <a:sym typeface="DM Sans"/>
              </a:rPr>
              <a:t>Calculates </a:t>
            </a:r>
            <a:r>
              <a:rPr b="1" lang="en-US" sz="2100">
                <a:latin typeface="DM Sans"/>
                <a:ea typeface="DM Sans"/>
                <a:cs typeface="DM Sans"/>
                <a:sym typeface="DM Sans"/>
              </a:rPr>
              <a:t>drift</a:t>
            </a:r>
            <a:r>
              <a:rPr lang="en-US" sz="2100">
                <a:latin typeface="DM Sans"/>
                <a:ea typeface="DM Sans"/>
                <a:cs typeface="DM Sans"/>
                <a:sym typeface="DM Sans"/>
              </a:rPr>
              <a:t> </a:t>
            </a:r>
            <a:r>
              <a:rPr b="1" lang="en-US" sz="2100">
                <a:latin typeface="DM Sans"/>
                <a:ea typeface="DM Sans"/>
                <a:cs typeface="DM Sans"/>
                <a:sym typeface="DM Sans"/>
              </a:rPr>
              <a:t>metrics</a:t>
            </a:r>
            <a:r>
              <a:rPr lang="en-US" sz="2100">
                <a:latin typeface="DM Sans"/>
                <a:ea typeface="DM Sans"/>
                <a:cs typeface="DM Sans"/>
                <a:sym typeface="DM Sans"/>
              </a:rPr>
              <a:t> stored in UC table</a:t>
            </a:r>
            <a:endParaRPr sz="2100">
              <a:latin typeface="DM Sans"/>
              <a:ea typeface="DM Sans"/>
              <a:cs typeface="DM Sans"/>
              <a:sym typeface="DM Sans"/>
            </a:endParaRPr>
          </a:p>
          <a:p>
            <a:pPr indent="-438150" lvl="0" marL="609600" rtl="0" algn="l">
              <a:spcBef>
                <a:spcPts val="1100"/>
              </a:spcBef>
              <a:spcAft>
                <a:spcPts val="0"/>
              </a:spcAft>
              <a:buSzPts val="2100"/>
              <a:buFont typeface="DM Sans"/>
              <a:buChar char="●"/>
            </a:pPr>
            <a:r>
              <a:rPr lang="en-US" sz="2100">
                <a:latin typeface="DM Sans"/>
                <a:ea typeface="DM Sans"/>
                <a:cs typeface="DM Sans"/>
                <a:sym typeface="DM Sans"/>
              </a:rPr>
              <a:t>Supports </a:t>
            </a:r>
            <a:r>
              <a:rPr b="1" lang="en-US" sz="2100">
                <a:latin typeface="DM Sans"/>
                <a:ea typeface="DM Sans"/>
                <a:cs typeface="DM Sans"/>
                <a:sym typeface="DM Sans"/>
              </a:rPr>
              <a:t>custom metrics</a:t>
            </a:r>
            <a:r>
              <a:rPr lang="en-US" sz="2100">
                <a:latin typeface="DM Sans"/>
                <a:ea typeface="DM Sans"/>
                <a:cs typeface="DM Sans"/>
                <a:sym typeface="DM Sans"/>
              </a:rPr>
              <a:t> as SQL expressions</a:t>
            </a:r>
            <a:endParaRPr sz="2100">
              <a:latin typeface="DM Sans"/>
              <a:ea typeface="DM Sans"/>
              <a:cs typeface="DM Sans"/>
              <a:sym typeface="DM Sans"/>
            </a:endParaRPr>
          </a:p>
          <a:p>
            <a:pPr indent="-438150" lvl="0" marL="609600" rtl="0" algn="l">
              <a:spcBef>
                <a:spcPts val="1100"/>
              </a:spcBef>
              <a:spcAft>
                <a:spcPts val="0"/>
              </a:spcAft>
              <a:buSzPts val="2100"/>
              <a:buFont typeface="DM Sans"/>
              <a:buChar char="●"/>
            </a:pPr>
            <a:r>
              <a:rPr b="1" lang="en-US" sz="2100">
                <a:latin typeface="DM Sans"/>
                <a:ea typeface="DM Sans"/>
                <a:cs typeface="DM Sans"/>
                <a:sym typeface="DM Sans"/>
              </a:rPr>
              <a:t>Auto-generates DBSQL dashboard</a:t>
            </a:r>
            <a:r>
              <a:rPr lang="en-US" sz="2100">
                <a:latin typeface="DM Sans"/>
                <a:ea typeface="DM Sans"/>
                <a:cs typeface="DM Sans"/>
                <a:sym typeface="DM Sans"/>
              </a:rPr>
              <a:t> to visualize metrics over time</a:t>
            </a:r>
            <a:endParaRPr sz="2100">
              <a:latin typeface="DM Sans"/>
              <a:ea typeface="DM Sans"/>
              <a:cs typeface="DM Sans"/>
              <a:sym typeface="DM Sans"/>
            </a:endParaRPr>
          </a:p>
        </p:txBody>
      </p:sp>
      <p:pic>
        <p:nvPicPr>
          <p:cNvPr id="2767" name="Google Shape;2767;p370"/>
          <p:cNvPicPr preferRelativeResize="0"/>
          <p:nvPr/>
        </p:nvPicPr>
        <p:blipFill rotWithShape="1">
          <a:blip r:embed="rId3">
            <a:alphaModFix/>
          </a:blip>
          <a:srcRect b="0" l="0" r="0" t="13688"/>
          <a:stretch/>
        </p:blipFill>
        <p:spPr>
          <a:xfrm>
            <a:off x="6231933" y="1536633"/>
            <a:ext cx="5824599" cy="3907399"/>
          </a:xfrm>
          <a:prstGeom prst="rect">
            <a:avLst/>
          </a:prstGeom>
          <a:noFill/>
          <a:ln>
            <a:noFill/>
          </a:ln>
        </p:spPr>
      </p:pic>
      <p:pic>
        <p:nvPicPr>
          <p:cNvPr id="2768" name="Google Shape;2768;p370"/>
          <p:cNvPicPr preferRelativeResize="0"/>
          <p:nvPr/>
        </p:nvPicPr>
        <p:blipFill rotWithShape="1">
          <a:blip r:embed="rId4">
            <a:alphaModFix/>
          </a:blip>
          <a:srcRect b="0" l="16784" r="0" t="39124"/>
          <a:stretch/>
        </p:blipFill>
        <p:spPr>
          <a:xfrm>
            <a:off x="7525233" y="4411467"/>
            <a:ext cx="3929462" cy="224429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3" name="Shape 2773"/>
        <p:cNvGrpSpPr/>
        <p:nvPr/>
      </p:nvGrpSpPr>
      <p:grpSpPr>
        <a:xfrm>
          <a:off x="0" y="0"/>
          <a:ext cx="0" cy="0"/>
          <a:chOff x="0" y="0"/>
          <a:chExt cx="0" cy="0"/>
        </a:xfrm>
      </p:grpSpPr>
      <p:sp>
        <p:nvSpPr>
          <p:cNvPr id="2774" name="Google Shape;2774;p371"/>
          <p:cNvSpPr txBox="1"/>
          <p:nvPr>
            <p:ph type="title"/>
          </p:nvPr>
        </p:nvSpPr>
        <p:spPr>
          <a:xfrm>
            <a:off x="471853" y="337156"/>
            <a:ext cx="11259900" cy="991800"/>
          </a:xfrm>
          <a:prstGeom prst="rect">
            <a:avLst/>
          </a:prstGeom>
          <a:noFill/>
          <a:ln>
            <a:noFill/>
          </a:ln>
        </p:spPr>
        <p:txBody>
          <a:bodyPr anchorCtr="0" anchor="ctr" bIns="45675" lIns="0" spcFirstLastPara="1" rIns="0" wrap="square" tIns="45675">
            <a:normAutofit/>
          </a:bodyPr>
          <a:lstStyle/>
          <a:p>
            <a:pPr indent="0" lvl="0" marL="0" rtl="0" algn="l">
              <a:lnSpc>
                <a:spcPct val="90000"/>
              </a:lnSpc>
              <a:spcBef>
                <a:spcPts val="0"/>
              </a:spcBef>
              <a:spcAft>
                <a:spcPts val="0"/>
              </a:spcAft>
              <a:buSzPts val="1400"/>
              <a:buNone/>
            </a:pPr>
            <a:r>
              <a:rPr lang="en-US" sz="3600">
                <a:latin typeface="DM Sans"/>
                <a:ea typeface="DM Sans"/>
                <a:cs typeface="DM Sans"/>
                <a:sym typeface="DM Sans"/>
              </a:rPr>
              <a:t>Data quality validation and monitoring</a:t>
            </a:r>
            <a:endParaRPr sz="3600">
              <a:latin typeface="DM Sans"/>
              <a:ea typeface="DM Sans"/>
              <a:cs typeface="DM Sans"/>
              <a:sym typeface="DM Sans"/>
            </a:endParaRPr>
          </a:p>
        </p:txBody>
      </p:sp>
      <p:sp>
        <p:nvSpPr>
          <p:cNvPr id="2775" name="Google Shape;2775;p371"/>
          <p:cNvSpPr txBox="1"/>
          <p:nvPr>
            <p:ph idx="4294967295" type="body"/>
          </p:nvPr>
        </p:nvSpPr>
        <p:spPr>
          <a:xfrm>
            <a:off x="617855" y="1925193"/>
            <a:ext cx="5400000" cy="3893700"/>
          </a:xfrm>
          <a:prstGeom prst="rect">
            <a:avLst/>
          </a:prstGeom>
          <a:noFill/>
          <a:ln>
            <a:noFill/>
          </a:ln>
        </p:spPr>
        <p:txBody>
          <a:bodyPr anchorCtr="0" anchor="t" bIns="45675" lIns="0" spcFirstLastPara="1" rIns="0" wrap="square" tIns="45675">
            <a:normAutofit/>
          </a:bodyPr>
          <a:lstStyle/>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Define data quality and integrity controls within the pipeline with data expectations </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Address data quality errors with flexible policies: fail, drop, alert, </a:t>
            </a:r>
            <a:r>
              <a:rPr lang="en-US" sz="1866"/>
              <a:t>quarantine</a:t>
            </a:r>
            <a:r>
              <a:rPr lang="en-US" sz="1866"/>
              <a:t>(future)</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All data pipeline runs and quality metrics are captured, tracked and reported</a:t>
            </a:r>
            <a:endParaRPr sz="1866"/>
          </a:p>
        </p:txBody>
      </p:sp>
      <p:sp>
        <p:nvSpPr>
          <p:cNvPr id="2776" name="Google Shape;2776;p371"/>
          <p:cNvSpPr/>
          <p:nvPr/>
        </p:nvSpPr>
        <p:spPr>
          <a:xfrm>
            <a:off x="6371908" y="2062950"/>
            <a:ext cx="5028000" cy="13743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1: Bronze Table drop invalid rows */</a:t>
            </a:r>
            <a:endParaRPr b="0" i="0" sz="1066"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LIVE TABLE</a:t>
            </a:r>
            <a:r>
              <a:rPr b="0" i="0" lang="en-US" sz="1066" u="none" cap="none" strike="noStrike">
                <a:solidFill>
                  <a:srgbClr val="1B3139"/>
                </a:solidFill>
                <a:latin typeface="Consolas"/>
                <a:ea typeface="Consolas"/>
                <a:cs typeface="Consolas"/>
                <a:sym typeface="Consolas"/>
              </a:rPr>
              <a:t> f</a:t>
            </a:r>
            <a:r>
              <a:rPr b="0" i="0" lang="en-US" sz="1066" u="none" cap="none" strike="noStrike">
                <a:solidFill>
                  <a:srgbClr val="0000FF"/>
                </a:solidFill>
                <a:latin typeface="Consolas"/>
                <a:ea typeface="Consolas"/>
                <a:cs typeface="Consolas"/>
                <a:sym typeface="Consolas"/>
              </a:rPr>
              <a:t>ire_account_bronze</a:t>
            </a:r>
            <a:r>
              <a:rPr b="0" i="0" lang="en-US" sz="1066" u="none" cap="none" strike="noStrike">
                <a:solidFill>
                  <a:srgbClr val="1B3139"/>
                </a:solidFill>
                <a:latin typeface="Consolas"/>
                <a:ea typeface="Consolas"/>
                <a:cs typeface="Consolas"/>
                <a:sym typeface="Consolas"/>
              </a:rPr>
              <a:t> AS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1B3139"/>
                </a:solidFill>
                <a:latin typeface="Consolas"/>
                <a:ea typeface="Consolas"/>
                <a:cs typeface="Consolas"/>
                <a:sym typeface="Consolas"/>
              </a:rPr>
              <a:t>( </a:t>
            </a:r>
            <a:r>
              <a:rPr b="1" i="0" lang="en-US" sz="1066" u="none" cap="none" strike="noStrike">
                <a:solidFill>
                  <a:srgbClr val="980000"/>
                </a:solidFill>
                <a:latin typeface="Consolas"/>
                <a:ea typeface="Consolas"/>
                <a:cs typeface="Consolas"/>
                <a:sym typeface="Consolas"/>
              </a:rPr>
              <a:t>CONSTRAINT</a:t>
            </a:r>
            <a:r>
              <a:rPr b="0" i="0" lang="en-US" sz="1066" u="none" cap="none" strike="noStrike">
                <a:solidFill>
                  <a:srgbClr val="1B3139"/>
                </a:solidFill>
                <a:latin typeface="Consolas"/>
                <a:ea typeface="Consolas"/>
                <a:cs typeface="Consolas"/>
                <a:sym typeface="Consolas"/>
              </a:rPr>
              <a:t> valid_account_open_dt </a:t>
            </a:r>
            <a:r>
              <a:rPr b="1" i="0" lang="en-US" sz="1066" u="none" cap="none" strike="noStrike">
                <a:solidFill>
                  <a:srgbClr val="980000"/>
                </a:solidFill>
                <a:latin typeface="Consolas"/>
                <a:ea typeface="Consolas"/>
                <a:cs typeface="Consolas"/>
                <a:sym typeface="Consolas"/>
              </a:rPr>
              <a:t>EXPECT</a:t>
            </a:r>
            <a:r>
              <a:rPr b="0" i="0" lang="en-US" sz="1066" u="none" cap="none" strike="noStrike">
                <a:solidFill>
                  <a:srgbClr val="1B3139"/>
                </a:solidFill>
                <a:latin typeface="Consolas"/>
                <a:ea typeface="Consolas"/>
                <a:cs typeface="Consolas"/>
                <a:sym typeface="Consolas"/>
              </a:rPr>
              <a:t> (acconut_dt is not null and (account_close_dt &gt; account_open_dt)) </a:t>
            </a:r>
            <a:r>
              <a:rPr b="1" i="0" lang="en-US" sz="1066" u="none" cap="none" strike="noStrike">
                <a:solidFill>
                  <a:srgbClr val="980000"/>
                </a:solidFill>
                <a:latin typeface="Consolas"/>
                <a:ea typeface="Consolas"/>
                <a:cs typeface="Consolas"/>
                <a:sym typeface="Consolas"/>
              </a:rPr>
              <a:t>ON VIOLATION DROP ROW </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"Bronze table with valid account ids"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fire_account_raw ...</a:t>
            </a:r>
            <a:endParaRPr b="0" i="0" sz="1466" u="none" cap="none" strike="noStrike">
              <a:solidFill>
                <a:srgbClr val="38761D"/>
              </a:solidFill>
              <a:latin typeface="Consolas"/>
              <a:ea typeface="Consolas"/>
              <a:cs typeface="Consolas"/>
              <a:sym typeface="Consolas"/>
            </a:endParaRPr>
          </a:p>
        </p:txBody>
      </p:sp>
      <p:pic>
        <p:nvPicPr>
          <p:cNvPr id="2777" name="Google Shape;2777;p371"/>
          <p:cNvPicPr preferRelativeResize="0"/>
          <p:nvPr/>
        </p:nvPicPr>
        <p:blipFill rotWithShape="1">
          <a:blip r:embed="rId3">
            <a:alphaModFix/>
          </a:blip>
          <a:srcRect b="0" l="0" r="0" t="0"/>
          <a:stretch/>
        </p:blipFill>
        <p:spPr>
          <a:xfrm>
            <a:off x="7045086" y="3569409"/>
            <a:ext cx="3049179" cy="2798472"/>
          </a:xfrm>
          <a:prstGeom prst="rect">
            <a:avLst/>
          </a:prstGeom>
          <a:noFill/>
          <a:ln>
            <a:noFill/>
          </a:ln>
          <a:effectLst>
            <a:outerShdw blurRad="142875" rotWithShape="0" algn="bl" dir="1620000" dist="19050">
              <a:schemeClr val="dk2">
                <a:alpha val="3765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1" name="Shape 2781"/>
        <p:cNvGrpSpPr/>
        <p:nvPr/>
      </p:nvGrpSpPr>
      <p:grpSpPr>
        <a:xfrm>
          <a:off x="0" y="0"/>
          <a:ext cx="0" cy="0"/>
          <a:chOff x="0" y="0"/>
          <a:chExt cx="0" cy="0"/>
        </a:xfrm>
      </p:grpSpPr>
      <p:sp>
        <p:nvSpPr>
          <p:cNvPr id="2782" name="Google Shape;2782;p372"/>
          <p:cNvSpPr txBox="1"/>
          <p:nvPr>
            <p:ph type="title"/>
          </p:nvPr>
        </p:nvSpPr>
        <p:spPr>
          <a:xfrm>
            <a:off x="749425"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Live Tables</a:t>
            </a:r>
            <a:endParaRPr/>
          </a:p>
        </p:txBody>
      </p:sp>
      <p:sp>
        <p:nvSpPr>
          <p:cNvPr id="2783" name="Google Shape;2783;p372"/>
          <p:cNvSpPr txBox="1"/>
          <p:nvPr>
            <p:ph idx="12" type="sldNum"/>
          </p:nvPr>
        </p:nvSpPr>
        <p:spPr>
          <a:xfrm>
            <a:off x="11100332"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pSp>
        <p:nvGrpSpPr>
          <p:cNvPr id="2784" name="Google Shape;2784;p372"/>
          <p:cNvGrpSpPr/>
          <p:nvPr/>
        </p:nvGrpSpPr>
        <p:grpSpPr>
          <a:xfrm>
            <a:off x="673252" y="2922800"/>
            <a:ext cx="4753726" cy="2374350"/>
            <a:chOff x="673050" y="2551800"/>
            <a:chExt cx="4752300" cy="2374350"/>
          </a:xfrm>
        </p:grpSpPr>
        <p:sp>
          <p:nvSpPr>
            <p:cNvPr id="2785" name="Google Shape;2785;p372"/>
            <p:cNvSpPr txBox="1"/>
            <p:nvPr/>
          </p:nvSpPr>
          <p:spPr>
            <a:xfrm>
              <a:off x="673050" y="2551800"/>
              <a:ext cx="4752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3"/>
                  </a:solidFill>
                  <a:latin typeface="Consolas"/>
                  <a:ea typeface="Consolas"/>
                  <a:cs typeface="Consolas"/>
                  <a:sym typeface="Consolas"/>
                </a:rPr>
                <a:t>CREATE STREAMING TABLE</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raw_data</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AS</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SELECT *</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FROM</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cloud_files ("/raw_data", "json")</a:t>
              </a:r>
              <a:endParaRPr b="1" sz="1700">
                <a:solidFill>
                  <a:schemeClr val="dk1"/>
                </a:solidFill>
                <a:latin typeface="Consolas"/>
                <a:ea typeface="Consolas"/>
                <a:cs typeface="Consolas"/>
                <a:sym typeface="Consolas"/>
              </a:endParaRPr>
            </a:p>
          </p:txBody>
        </p:sp>
        <p:sp>
          <p:nvSpPr>
            <p:cNvPr id="2786" name="Google Shape;2786;p372"/>
            <p:cNvSpPr txBox="1"/>
            <p:nvPr/>
          </p:nvSpPr>
          <p:spPr>
            <a:xfrm>
              <a:off x="673050" y="3956550"/>
              <a:ext cx="4752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3"/>
                  </a:solidFill>
                  <a:latin typeface="Consolas"/>
                  <a:ea typeface="Consolas"/>
                  <a:cs typeface="Consolas"/>
                  <a:sym typeface="Consolas"/>
                </a:rPr>
                <a:t>CREATE MATERIALIZED VIEW</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clean_data</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AS</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SELECT …</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FROM LIVE</a:t>
              </a:r>
              <a:r>
                <a:rPr b="1" lang="en-US" sz="1700">
                  <a:solidFill>
                    <a:schemeClr val="dk1"/>
                  </a:solidFill>
                  <a:latin typeface="Consolas"/>
                  <a:ea typeface="Consolas"/>
                  <a:cs typeface="Consolas"/>
                  <a:sym typeface="Consolas"/>
                </a:rPr>
                <a:t>.raw_data</a:t>
              </a:r>
              <a:endParaRPr b="1" sz="1700">
                <a:solidFill>
                  <a:schemeClr val="dk1"/>
                </a:solidFill>
                <a:latin typeface="Consolas"/>
                <a:ea typeface="Consolas"/>
                <a:cs typeface="Consolas"/>
                <a:sym typeface="Consolas"/>
              </a:endParaRPr>
            </a:p>
          </p:txBody>
        </p:sp>
      </p:grpSp>
      <p:sp>
        <p:nvSpPr>
          <p:cNvPr id="2787" name="Google Shape;2787;p372"/>
          <p:cNvSpPr txBox="1"/>
          <p:nvPr>
            <p:ph idx="1" type="subTitle"/>
          </p:nvPr>
        </p:nvSpPr>
        <p:spPr>
          <a:xfrm>
            <a:off x="764992"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accent3"/>
                </a:solidFill>
              </a:rPr>
              <a:t>The best way to do ETL on the lakehouse</a:t>
            </a:r>
            <a:endParaRPr>
              <a:solidFill>
                <a:schemeClr val="accent3"/>
              </a:solidFill>
            </a:endParaRPr>
          </a:p>
        </p:txBody>
      </p:sp>
      <p:sp>
        <p:nvSpPr>
          <p:cNvPr id="2788" name="Google Shape;2788;p372"/>
          <p:cNvSpPr txBox="1"/>
          <p:nvPr>
            <p:ph idx="2" type="body"/>
          </p:nvPr>
        </p:nvSpPr>
        <p:spPr>
          <a:xfrm>
            <a:off x="6737210" y="1988825"/>
            <a:ext cx="4674300" cy="4149900"/>
          </a:xfrm>
          <a:prstGeom prst="rect">
            <a:avLst/>
          </a:prstGeom>
        </p:spPr>
        <p:txBody>
          <a:bodyPr anchorCtr="0" anchor="t" bIns="0" lIns="0" spcFirstLastPara="1" rIns="0" wrap="square" tIns="0">
            <a:noAutofit/>
          </a:bodyPr>
          <a:lstStyle/>
          <a:p>
            <a:pPr indent="0" lvl="0" marL="0" rtl="0" algn="l">
              <a:spcBef>
                <a:spcPts val="1500"/>
              </a:spcBef>
              <a:spcAft>
                <a:spcPts val="0"/>
              </a:spcAft>
              <a:buNone/>
            </a:pPr>
            <a:r>
              <a:rPr b="1" lang="en-US" sz="1500">
                <a:solidFill>
                  <a:schemeClr val="accent3"/>
                </a:solidFill>
              </a:rPr>
              <a:t>Accelerate ETL development</a:t>
            </a:r>
            <a:br>
              <a:rPr lang="en-US" sz="1500"/>
            </a:br>
            <a:r>
              <a:rPr lang="en-US" sz="1500"/>
              <a:t>Declare </a:t>
            </a:r>
            <a:r>
              <a:rPr b="1" lang="en-US" sz="1500"/>
              <a:t>SQL or Python</a:t>
            </a:r>
            <a:r>
              <a:rPr lang="en-US" sz="1500"/>
              <a:t> and DLT automatically </a:t>
            </a:r>
            <a:br>
              <a:rPr lang="en-US" sz="1500"/>
            </a:br>
            <a:r>
              <a:rPr lang="en-US" sz="1500"/>
              <a:t>orchestrates the DAG, handles retries, changing data</a:t>
            </a:r>
            <a:endParaRPr sz="1500"/>
          </a:p>
          <a:p>
            <a:pPr indent="0" lvl="0" marL="0" rtl="0" algn="l">
              <a:spcBef>
                <a:spcPts val="2500"/>
              </a:spcBef>
              <a:spcAft>
                <a:spcPts val="0"/>
              </a:spcAft>
              <a:buNone/>
            </a:pPr>
            <a:r>
              <a:rPr b="1" lang="en-US" sz="1500">
                <a:solidFill>
                  <a:schemeClr val="accent3"/>
                </a:solidFill>
              </a:rPr>
              <a:t>Automatically manage your infrastructure</a:t>
            </a:r>
            <a:br>
              <a:rPr lang="en-US" sz="1500"/>
            </a:br>
            <a:r>
              <a:rPr lang="en-US" sz="1500"/>
              <a:t>Automates complex tedious activities like </a:t>
            </a:r>
            <a:r>
              <a:rPr b="1" lang="en-US" sz="1500"/>
              <a:t>recovery, auto-scaling, and performance optimization</a:t>
            </a:r>
            <a:endParaRPr b="1" sz="1500"/>
          </a:p>
          <a:p>
            <a:pPr indent="0" lvl="0" marL="0" rtl="0" algn="l">
              <a:spcBef>
                <a:spcPts val="2500"/>
              </a:spcBef>
              <a:spcAft>
                <a:spcPts val="0"/>
              </a:spcAft>
              <a:buNone/>
            </a:pPr>
            <a:r>
              <a:rPr b="1" lang="en-US" sz="1500">
                <a:solidFill>
                  <a:schemeClr val="accent3"/>
                </a:solidFill>
              </a:rPr>
              <a:t>Ensure high data quality</a:t>
            </a:r>
            <a:br>
              <a:rPr lang="en-US" sz="1500"/>
            </a:br>
            <a:r>
              <a:rPr lang="en-US" sz="1500"/>
              <a:t>Deliver reliable data with built-in </a:t>
            </a:r>
            <a:r>
              <a:rPr b="1" lang="en-US" sz="1500"/>
              <a:t>quality controls, testing, monitoring, and enforcement</a:t>
            </a:r>
            <a:endParaRPr b="1" sz="1500"/>
          </a:p>
          <a:p>
            <a:pPr indent="0" lvl="0" marL="0" rtl="0" algn="l">
              <a:spcBef>
                <a:spcPts val="2500"/>
              </a:spcBef>
              <a:spcAft>
                <a:spcPts val="2500"/>
              </a:spcAft>
              <a:buNone/>
            </a:pPr>
            <a:r>
              <a:rPr b="1" lang="en-US" sz="1500">
                <a:solidFill>
                  <a:schemeClr val="accent3"/>
                </a:solidFill>
              </a:rPr>
              <a:t>Unify batch and streaming</a:t>
            </a:r>
            <a:br>
              <a:rPr lang="en-US" sz="1500"/>
            </a:br>
            <a:r>
              <a:rPr lang="en-US" sz="1500"/>
              <a:t>Get the simplicity of SQL with freshness </a:t>
            </a:r>
            <a:br>
              <a:rPr lang="en-US" sz="1500"/>
            </a:br>
            <a:r>
              <a:rPr lang="en-US" sz="1500"/>
              <a:t>of streaming with one </a:t>
            </a:r>
            <a:r>
              <a:rPr b="1" lang="en-US" sz="1500"/>
              <a:t>unified</a:t>
            </a:r>
            <a:r>
              <a:rPr lang="en-US" sz="1500"/>
              <a:t> </a:t>
            </a:r>
            <a:r>
              <a:rPr b="1" lang="en-US" sz="1500"/>
              <a:t>API</a:t>
            </a:r>
            <a:endParaRPr b="1" sz="1500"/>
          </a:p>
        </p:txBody>
      </p:sp>
      <p:pic>
        <p:nvPicPr>
          <p:cNvPr id="2789" name="Google Shape;2789;p372"/>
          <p:cNvPicPr preferRelativeResize="0"/>
          <p:nvPr/>
        </p:nvPicPr>
        <p:blipFill>
          <a:blip r:embed="rId3">
            <a:alphaModFix/>
          </a:blip>
          <a:stretch>
            <a:fillRect/>
          </a:stretch>
        </p:blipFill>
        <p:spPr>
          <a:xfrm>
            <a:off x="5649095" y="1988815"/>
            <a:ext cx="753067" cy="753067"/>
          </a:xfrm>
          <a:prstGeom prst="rect">
            <a:avLst/>
          </a:prstGeom>
          <a:noFill/>
          <a:ln>
            <a:noFill/>
          </a:ln>
        </p:spPr>
      </p:pic>
      <p:pic>
        <p:nvPicPr>
          <p:cNvPr id="2790" name="Google Shape;2790;p372"/>
          <p:cNvPicPr preferRelativeResize="0"/>
          <p:nvPr/>
        </p:nvPicPr>
        <p:blipFill>
          <a:blip r:embed="rId4">
            <a:alphaModFix/>
          </a:blip>
          <a:stretch>
            <a:fillRect/>
          </a:stretch>
        </p:blipFill>
        <p:spPr>
          <a:xfrm>
            <a:off x="5649095" y="4209405"/>
            <a:ext cx="753067" cy="753067"/>
          </a:xfrm>
          <a:prstGeom prst="rect">
            <a:avLst/>
          </a:prstGeom>
          <a:noFill/>
          <a:ln>
            <a:noFill/>
          </a:ln>
        </p:spPr>
      </p:pic>
      <p:pic>
        <p:nvPicPr>
          <p:cNvPr id="2791" name="Google Shape;2791;p372"/>
          <p:cNvPicPr preferRelativeResize="0"/>
          <p:nvPr/>
        </p:nvPicPr>
        <p:blipFill>
          <a:blip r:embed="rId5">
            <a:alphaModFix/>
          </a:blip>
          <a:stretch>
            <a:fillRect/>
          </a:stretch>
        </p:blipFill>
        <p:spPr>
          <a:xfrm>
            <a:off x="5649095" y="5319700"/>
            <a:ext cx="753067" cy="753067"/>
          </a:xfrm>
          <a:prstGeom prst="rect">
            <a:avLst/>
          </a:prstGeom>
          <a:noFill/>
          <a:ln>
            <a:noFill/>
          </a:ln>
        </p:spPr>
      </p:pic>
      <p:pic>
        <p:nvPicPr>
          <p:cNvPr id="2792" name="Google Shape;2792;p372"/>
          <p:cNvPicPr preferRelativeResize="0"/>
          <p:nvPr/>
        </p:nvPicPr>
        <p:blipFill>
          <a:blip r:embed="rId6">
            <a:alphaModFix/>
          </a:blip>
          <a:stretch>
            <a:fillRect/>
          </a:stretch>
        </p:blipFill>
        <p:spPr>
          <a:xfrm>
            <a:off x="5649095" y="3099110"/>
            <a:ext cx="753067" cy="7530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373"/>
          <p:cNvSpPr/>
          <p:nvPr/>
        </p:nvSpPr>
        <p:spPr>
          <a:xfrm>
            <a:off x="1816192" y="1793100"/>
            <a:ext cx="8593200" cy="4072500"/>
          </a:xfrm>
          <a:prstGeom prst="rect">
            <a:avLst/>
          </a:prstGeom>
          <a:noFill/>
          <a:ln cap="flat" cmpd="sng" w="19050">
            <a:solidFill>
              <a:srgbClr val="618794"/>
            </a:solidFill>
            <a:prstDash val="solid"/>
            <a:round/>
            <a:headEnd len="sm" w="sm" type="none"/>
            <a:tailEnd len="sm" w="sm" type="none"/>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SzPts val="1866"/>
              <a:buFont typeface="Arial"/>
              <a:buNone/>
            </a:pPr>
            <a:r>
              <a:t/>
            </a:r>
            <a:endParaRPr b="0" i="0" sz="1866" u="none" cap="none" strike="noStrike">
              <a:solidFill>
                <a:srgbClr val="000000"/>
              </a:solidFill>
              <a:latin typeface="Arial"/>
              <a:ea typeface="Arial"/>
              <a:cs typeface="Arial"/>
              <a:sym typeface="Arial"/>
            </a:endParaRPr>
          </a:p>
        </p:txBody>
      </p:sp>
      <p:pic>
        <p:nvPicPr>
          <p:cNvPr id="2798" name="Google Shape;2798;p373"/>
          <p:cNvPicPr preferRelativeResize="0"/>
          <p:nvPr/>
        </p:nvPicPr>
        <p:blipFill rotWithShape="1">
          <a:blip r:embed="rId3">
            <a:alphaModFix/>
          </a:blip>
          <a:srcRect b="0" l="0" r="0" t="0"/>
          <a:stretch/>
        </p:blipFill>
        <p:spPr>
          <a:xfrm>
            <a:off x="10902829" y="3056637"/>
            <a:ext cx="653589" cy="695504"/>
          </a:xfrm>
          <a:prstGeom prst="rect">
            <a:avLst/>
          </a:prstGeom>
          <a:noFill/>
          <a:ln>
            <a:noFill/>
          </a:ln>
        </p:spPr>
      </p:pic>
      <p:pic>
        <p:nvPicPr>
          <p:cNvPr id="2799" name="Google Shape;2799;p373"/>
          <p:cNvPicPr preferRelativeResize="0"/>
          <p:nvPr/>
        </p:nvPicPr>
        <p:blipFill rotWithShape="1">
          <a:blip r:embed="rId4">
            <a:alphaModFix/>
          </a:blip>
          <a:srcRect b="0" l="0" r="0" t="0"/>
          <a:stretch/>
        </p:blipFill>
        <p:spPr>
          <a:xfrm>
            <a:off x="10870716" y="1793101"/>
            <a:ext cx="715982" cy="704648"/>
          </a:xfrm>
          <a:prstGeom prst="rect">
            <a:avLst/>
          </a:prstGeom>
          <a:noFill/>
          <a:ln>
            <a:noFill/>
          </a:ln>
        </p:spPr>
      </p:pic>
      <p:sp>
        <p:nvSpPr>
          <p:cNvPr id="2800" name="Google Shape;2800;p373"/>
          <p:cNvSpPr/>
          <p:nvPr/>
        </p:nvSpPr>
        <p:spPr>
          <a:xfrm>
            <a:off x="10390483" y="3704889"/>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Analytics</a:t>
            </a:r>
            <a:endParaRPr b="0" i="0" sz="800" u="none" cap="none" strike="noStrike">
              <a:solidFill>
                <a:srgbClr val="3A3838"/>
              </a:solidFill>
              <a:latin typeface="Calibri"/>
              <a:ea typeface="Calibri"/>
              <a:cs typeface="Calibri"/>
              <a:sym typeface="Calibri"/>
            </a:endParaRPr>
          </a:p>
        </p:txBody>
      </p:sp>
      <p:pic>
        <p:nvPicPr>
          <p:cNvPr id="2801" name="Google Shape;2801;p373"/>
          <p:cNvPicPr preferRelativeResize="0"/>
          <p:nvPr/>
        </p:nvPicPr>
        <p:blipFill rotWithShape="1">
          <a:blip r:embed="rId5">
            <a:alphaModFix/>
          </a:blip>
          <a:srcRect b="0" l="0" r="0" t="0"/>
          <a:stretch/>
        </p:blipFill>
        <p:spPr>
          <a:xfrm>
            <a:off x="10980870" y="4237510"/>
            <a:ext cx="586709" cy="572254"/>
          </a:xfrm>
          <a:prstGeom prst="rect">
            <a:avLst/>
          </a:prstGeom>
          <a:noFill/>
          <a:ln>
            <a:noFill/>
          </a:ln>
        </p:spPr>
      </p:pic>
      <p:sp>
        <p:nvSpPr>
          <p:cNvPr id="2802" name="Google Shape;2802;p373"/>
          <p:cNvSpPr/>
          <p:nvPr/>
        </p:nvSpPr>
        <p:spPr>
          <a:xfrm>
            <a:off x="10411279" y="4806148"/>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Machine Learning</a:t>
            </a:r>
            <a:endParaRPr b="0" i="0" sz="800" u="none" cap="none" strike="noStrike">
              <a:solidFill>
                <a:srgbClr val="3A3838"/>
              </a:solidFill>
              <a:latin typeface="Calibri"/>
              <a:ea typeface="Calibri"/>
              <a:cs typeface="Calibri"/>
              <a:sym typeface="Calibri"/>
            </a:endParaRPr>
          </a:p>
        </p:txBody>
      </p:sp>
      <p:cxnSp>
        <p:nvCxnSpPr>
          <p:cNvPr id="2803" name="Google Shape;2803;p373"/>
          <p:cNvCxnSpPr>
            <a:endCxn id="2798" idx="1"/>
          </p:cNvCxnSpPr>
          <p:nvPr/>
        </p:nvCxnSpPr>
        <p:spPr>
          <a:xfrm>
            <a:off x="10577029" y="3404389"/>
            <a:ext cx="325800" cy="0"/>
          </a:xfrm>
          <a:prstGeom prst="straightConnector1">
            <a:avLst/>
          </a:prstGeom>
          <a:noFill/>
          <a:ln cap="flat" cmpd="sng" w="28575">
            <a:solidFill>
              <a:schemeClr val="dk1"/>
            </a:solidFill>
            <a:prstDash val="solid"/>
            <a:round/>
            <a:headEnd len="sm" w="sm" type="none"/>
            <a:tailEnd len="med" w="med" type="stealth"/>
          </a:ln>
        </p:spPr>
      </p:cxnSp>
      <p:cxnSp>
        <p:nvCxnSpPr>
          <p:cNvPr id="2804" name="Google Shape;2804;p373"/>
          <p:cNvCxnSpPr/>
          <p:nvPr/>
        </p:nvCxnSpPr>
        <p:spPr>
          <a:xfrm>
            <a:off x="10576683" y="4554511"/>
            <a:ext cx="274200" cy="2400"/>
          </a:xfrm>
          <a:prstGeom prst="straightConnector1">
            <a:avLst/>
          </a:prstGeom>
          <a:noFill/>
          <a:ln cap="flat" cmpd="sng" w="28575">
            <a:solidFill>
              <a:schemeClr val="dk1"/>
            </a:solidFill>
            <a:prstDash val="solid"/>
            <a:round/>
            <a:headEnd len="sm" w="sm" type="none"/>
            <a:tailEnd len="med" w="med" type="stealth"/>
          </a:ln>
        </p:spPr>
      </p:cxnSp>
      <p:sp>
        <p:nvSpPr>
          <p:cNvPr id="2805" name="Google Shape;2805;p373"/>
          <p:cNvSpPr/>
          <p:nvPr/>
        </p:nvSpPr>
        <p:spPr>
          <a:xfrm>
            <a:off x="10379802" y="2390578"/>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Business Insights</a:t>
            </a:r>
            <a:endParaRPr b="0" i="0" sz="800" u="none" cap="none" strike="noStrike">
              <a:solidFill>
                <a:srgbClr val="3A3838"/>
              </a:solidFill>
              <a:latin typeface="Calibri"/>
              <a:ea typeface="Calibri"/>
              <a:cs typeface="Calibri"/>
              <a:sym typeface="Calibri"/>
            </a:endParaRPr>
          </a:p>
        </p:txBody>
      </p:sp>
      <p:pic>
        <p:nvPicPr>
          <p:cNvPr id="2806" name="Google Shape;2806;p373"/>
          <p:cNvPicPr preferRelativeResize="0"/>
          <p:nvPr/>
        </p:nvPicPr>
        <p:blipFill rotWithShape="1">
          <a:blip r:embed="rId6">
            <a:alphaModFix/>
          </a:blip>
          <a:srcRect b="0" l="0" r="0" t="0"/>
          <a:stretch/>
        </p:blipFill>
        <p:spPr>
          <a:xfrm>
            <a:off x="5314531" y="4964085"/>
            <a:ext cx="653589" cy="396639"/>
          </a:xfrm>
          <a:prstGeom prst="rect">
            <a:avLst/>
          </a:prstGeom>
          <a:noFill/>
          <a:ln>
            <a:noFill/>
          </a:ln>
        </p:spPr>
      </p:pic>
      <p:sp>
        <p:nvSpPr>
          <p:cNvPr id="2807" name="Google Shape;2807;p373"/>
          <p:cNvSpPr/>
          <p:nvPr/>
        </p:nvSpPr>
        <p:spPr>
          <a:xfrm>
            <a:off x="2118530" y="2577528"/>
            <a:ext cx="11733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Automatic Operations</a:t>
            </a:r>
            <a:endParaRPr b="0" i="0" sz="700" u="none" cap="none" strike="noStrike">
              <a:solidFill>
                <a:schemeClr val="accent2"/>
              </a:solidFill>
              <a:latin typeface="Calibri"/>
              <a:ea typeface="Calibri"/>
              <a:cs typeface="Calibri"/>
              <a:sym typeface="Calibri"/>
            </a:endParaRPr>
          </a:p>
        </p:txBody>
      </p:sp>
      <p:sp>
        <p:nvSpPr>
          <p:cNvPr id="2808" name="Google Shape;2808;p373"/>
          <p:cNvSpPr/>
          <p:nvPr/>
        </p:nvSpPr>
        <p:spPr>
          <a:xfrm>
            <a:off x="3802437" y="2593661"/>
            <a:ext cx="11733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Orchestration</a:t>
            </a:r>
            <a:endParaRPr b="0" i="0" sz="700" u="none" cap="none" strike="noStrike">
              <a:solidFill>
                <a:schemeClr val="accent2"/>
              </a:solidFill>
              <a:latin typeface="Calibri"/>
              <a:ea typeface="Calibri"/>
              <a:cs typeface="Calibri"/>
              <a:sym typeface="Calibri"/>
            </a:endParaRPr>
          </a:p>
        </p:txBody>
      </p:sp>
      <p:sp>
        <p:nvSpPr>
          <p:cNvPr id="2809" name="Google Shape;2809;p373"/>
          <p:cNvSpPr/>
          <p:nvPr/>
        </p:nvSpPr>
        <p:spPr>
          <a:xfrm>
            <a:off x="5653208" y="2618987"/>
            <a:ext cx="1173300" cy="418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966" u="none" cap="none" strike="noStrike">
                <a:solidFill>
                  <a:schemeClr val="accent2"/>
                </a:solidFill>
                <a:latin typeface="Barlow"/>
                <a:ea typeface="Barlow"/>
                <a:cs typeface="Barlow"/>
                <a:sym typeface="Barlow"/>
              </a:rPr>
              <a:t>Observa</a:t>
            </a:r>
            <a:r>
              <a:rPr lang="en-US" sz="966">
                <a:solidFill>
                  <a:schemeClr val="accent2"/>
                </a:solidFill>
                <a:latin typeface="Barlow"/>
                <a:ea typeface="Barlow"/>
                <a:cs typeface="Barlow"/>
                <a:sym typeface="Barlow"/>
              </a:rPr>
              <a:t>bility</a:t>
            </a:r>
            <a:endParaRPr b="0" i="0" sz="700" u="none" cap="none" strike="noStrike">
              <a:solidFill>
                <a:schemeClr val="accent2"/>
              </a:solidFill>
              <a:latin typeface="Calibri"/>
              <a:ea typeface="Calibri"/>
              <a:cs typeface="Calibri"/>
              <a:sym typeface="Calibri"/>
            </a:endParaRPr>
          </a:p>
        </p:txBody>
      </p:sp>
      <p:sp>
        <p:nvSpPr>
          <p:cNvPr id="2810" name="Google Shape;2810;p373"/>
          <p:cNvSpPr/>
          <p:nvPr/>
        </p:nvSpPr>
        <p:spPr>
          <a:xfrm>
            <a:off x="7386113" y="2630656"/>
            <a:ext cx="11733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Data Quality</a:t>
            </a:r>
            <a:endParaRPr b="0" i="0" sz="700" u="none" cap="none" strike="noStrike">
              <a:solidFill>
                <a:schemeClr val="accent2"/>
              </a:solidFill>
              <a:latin typeface="Calibri"/>
              <a:ea typeface="Calibri"/>
              <a:cs typeface="Calibri"/>
              <a:sym typeface="Calibri"/>
            </a:endParaRPr>
          </a:p>
        </p:txBody>
      </p:sp>
      <p:sp>
        <p:nvSpPr>
          <p:cNvPr id="2811" name="Google Shape;2811;p373"/>
          <p:cNvSpPr/>
          <p:nvPr/>
        </p:nvSpPr>
        <p:spPr>
          <a:xfrm>
            <a:off x="8962884" y="2637337"/>
            <a:ext cx="941700" cy="318000"/>
          </a:xfrm>
          <a:prstGeom prst="rect">
            <a:avLst/>
          </a:prstGeom>
          <a:noFill/>
          <a:ln>
            <a:noFill/>
          </a:ln>
        </p:spPr>
        <p:txBody>
          <a:bodyPr anchorCtr="0" anchor="t" bIns="45650" lIns="0" spcFirstLastPara="1" rIns="0" wrap="square" tIns="45650">
            <a:noAutofit/>
          </a:bodyPr>
          <a:lstStyle/>
          <a:p>
            <a:pPr indent="0" lvl="0" marL="0" rtl="0" algn="ctr">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CI / CD</a:t>
            </a:r>
            <a:endParaRPr sz="966">
              <a:solidFill>
                <a:schemeClr val="accent2"/>
              </a:solidFill>
              <a:latin typeface="Barlow"/>
              <a:ea typeface="Barlow"/>
              <a:cs typeface="Barlow"/>
              <a:sym typeface="Barlow"/>
            </a:endParaRPr>
          </a:p>
        </p:txBody>
      </p:sp>
      <p:cxnSp>
        <p:nvCxnSpPr>
          <p:cNvPr id="2812" name="Google Shape;2812;p373"/>
          <p:cNvCxnSpPr/>
          <p:nvPr/>
        </p:nvCxnSpPr>
        <p:spPr>
          <a:xfrm>
            <a:off x="10576683" y="2098585"/>
            <a:ext cx="377100" cy="0"/>
          </a:xfrm>
          <a:prstGeom prst="straightConnector1">
            <a:avLst/>
          </a:prstGeom>
          <a:noFill/>
          <a:ln cap="flat" cmpd="sng" w="28575">
            <a:solidFill>
              <a:schemeClr val="dk1"/>
            </a:solidFill>
            <a:prstDash val="solid"/>
            <a:round/>
            <a:headEnd len="sm" w="sm" type="none"/>
            <a:tailEnd len="med" w="med" type="stealth"/>
          </a:ln>
        </p:spPr>
      </p:cxnSp>
      <p:pic>
        <p:nvPicPr>
          <p:cNvPr id="2813" name="Google Shape;2813;p373"/>
          <p:cNvPicPr preferRelativeResize="0"/>
          <p:nvPr/>
        </p:nvPicPr>
        <p:blipFill rotWithShape="1">
          <a:blip r:embed="rId7">
            <a:alphaModFix/>
          </a:blip>
          <a:srcRect b="0" l="0" r="0" t="0"/>
          <a:stretch/>
        </p:blipFill>
        <p:spPr>
          <a:xfrm>
            <a:off x="4177684" y="2086271"/>
            <a:ext cx="600374" cy="599531"/>
          </a:xfrm>
          <a:prstGeom prst="rect">
            <a:avLst/>
          </a:prstGeom>
          <a:noFill/>
          <a:ln>
            <a:noFill/>
          </a:ln>
        </p:spPr>
      </p:pic>
      <p:cxnSp>
        <p:nvCxnSpPr>
          <p:cNvPr id="2814" name="Google Shape;2814;p373"/>
          <p:cNvCxnSpPr/>
          <p:nvPr/>
        </p:nvCxnSpPr>
        <p:spPr>
          <a:xfrm>
            <a:off x="3056936" y="2364243"/>
            <a:ext cx="1206000" cy="9300"/>
          </a:xfrm>
          <a:prstGeom prst="straightConnector1">
            <a:avLst/>
          </a:prstGeom>
          <a:noFill/>
          <a:ln cap="flat" cmpd="sng" w="12700">
            <a:solidFill>
              <a:schemeClr val="accent2"/>
            </a:solidFill>
            <a:prstDash val="lgDash"/>
            <a:round/>
            <a:headEnd len="sm" w="sm" type="none"/>
            <a:tailEnd len="sm" w="sm" type="none"/>
          </a:ln>
        </p:spPr>
      </p:cxnSp>
      <p:cxnSp>
        <p:nvCxnSpPr>
          <p:cNvPr id="2815" name="Google Shape;2815;p373"/>
          <p:cNvCxnSpPr/>
          <p:nvPr/>
        </p:nvCxnSpPr>
        <p:spPr>
          <a:xfrm>
            <a:off x="4694716" y="2393453"/>
            <a:ext cx="1206000" cy="9300"/>
          </a:xfrm>
          <a:prstGeom prst="straightConnector1">
            <a:avLst/>
          </a:prstGeom>
          <a:noFill/>
          <a:ln cap="flat" cmpd="sng" w="12700">
            <a:solidFill>
              <a:schemeClr val="accent2"/>
            </a:solidFill>
            <a:prstDash val="lgDash"/>
            <a:round/>
            <a:headEnd len="sm" w="sm" type="none"/>
            <a:tailEnd len="sm" w="sm" type="none"/>
          </a:ln>
        </p:spPr>
      </p:cxnSp>
      <p:pic>
        <p:nvPicPr>
          <p:cNvPr id="2816" name="Google Shape;2816;p373"/>
          <p:cNvPicPr preferRelativeResize="0"/>
          <p:nvPr/>
        </p:nvPicPr>
        <p:blipFill rotWithShape="1">
          <a:blip r:embed="rId8">
            <a:alphaModFix/>
          </a:blip>
          <a:srcRect b="0" l="0" r="0" t="0"/>
          <a:stretch/>
        </p:blipFill>
        <p:spPr>
          <a:xfrm>
            <a:off x="5942866" y="2077736"/>
            <a:ext cx="600536" cy="581109"/>
          </a:xfrm>
          <a:prstGeom prst="rect">
            <a:avLst/>
          </a:prstGeom>
          <a:noFill/>
          <a:ln>
            <a:noFill/>
          </a:ln>
        </p:spPr>
      </p:pic>
      <p:pic>
        <p:nvPicPr>
          <p:cNvPr id="2817" name="Google Shape;2817;p373"/>
          <p:cNvPicPr preferRelativeResize="0"/>
          <p:nvPr/>
        </p:nvPicPr>
        <p:blipFill rotWithShape="1">
          <a:blip r:embed="rId9">
            <a:alphaModFix/>
          </a:blip>
          <a:srcRect b="0" l="0" r="0" t="0"/>
          <a:stretch/>
        </p:blipFill>
        <p:spPr>
          <a:xfrm>
            <a:off x="7676244" y="2087711"/>
            <a:ext cx="558806" cy="587947"/>
          </a:xfrm>
          <a:prstGeom prst="rect">
            <a:avLst/>
          </a:prstGeom>
          <a:noFill/>
          <a:ln>
            <a:noFill/>
          </a:ln>
        </p:spPr>
      </p:pic>
      <p:cxnSp>
        <p:nvCxnSpPr>
          <p:cNvPr id="2818" name="Google Shape;2818;p373"/>
          <p:cNvCxnSpPr>
            <a:endCxn id="2817" idx="1"/>
          </p:cNvCxnSpPr>
          <p:nvPr/>
        </p:nvCxnSpPr>
        <p:spPr>
          <a:xfrm>
            <a:off x="6490944" y="2373285"/>
            <a:ext cx="1185300" cy="8400"/>
          </a:xfrm>
          <a:prstGeom prst="straightConnector1">
            <a:avLst/>
          </a:prstGeom>
          <a:noFill/>
          <a:ln cap="flat" cmpd="sng" w="12700">
            <a:solidFill>
              <a:schemeClr val="accent2"/>
            </a:solidFill>
            <a:prstDash val="lgDash"/>
            <a:round/>
            <a:headEnd len="sm" w="sm" type="none"/>
            <a:tailEnd len="sm" w="sm" type="none"/>
          </a:ln>
        </p:spPr>
      </p:cxnSp>
      <p:cxnSp>
        <p:nvCxnSpPr>
          <p:cNvPr id="2819" name="Google Shape;2819;p373"/>
          <p:cNvCxnSpPr/>
          <p:nvPr/>
        </p:nvCxnSpPr>
        <p:spPr>
          <a:xfrm>
            <a:off x="8271510" y="2381683"/>
            <a:ext cx="898500" cy="4500"/>
          </a:xfrm>
          <a:prstGeom prst="straightConnector1">
            <a:avLst/>
          </a:prstGeom>
          <a:noFill/>
          <a:ln cap="flat" cmpd="sng" w="12700">
            <a:solidFill>
              <a:schemeClr val="accent2"/>
            </a:solidFill>
            <a:prstDash val="lgDash"/>
            <a:round/>
            <a:headEnd len="sm" w="sm" type="none"/>
            <a:tailEnd len="sm" w="sm" type="none"/>
          </a:ln>
        </p:spPr>
      </p:cxnSp>
      <p:sp>
        <p:nvSpPr>
          <p:cNvPr id="2820" name="Google Shape;2820;p373"/>
          <p:cNvSpPr/>
          <p:nvPr/>
        </p:nvSpPr>
        <p:spPr>
          <a:xfrm>
            <a:off x="405829" y="3306690"/>
            <a:ext cx="724500" cy="1247700"/>
          </a:xfrm>
          <a:prstGeom prst="rect">
            <a:avLst/>
          </a:prstGeom>
          <a:solidFill>
            <a:schemeClr val="lt1"/>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1B3038"/>
              </a:solidFill>
              <a:latin typeface="Arial"/>
              <a:ea typeface="Arial"/>
              <a:cs typeface="Arial"/>
              <a:sym typeface="Arial"/>
            </a:endParaRPr>
          </a:p>
        </p:txBody>
      </p:sp>
      <p:pic>
        <p:nvPicPr>
          <p:cNvPr id="2821" name="Google Shape;2821;p373"/>
          <p:cNvPicPr preferRelativeResize="0"/>
          <p:nvPr/>
        </p:nvPicPr>
        <p:blipFill rotWithShape="1">
          <a:blip r:embed="rId10">
            <a:alphaModFix/>
          </a:blip>
          <a:srcRect b="0" l="0" r="0" t="0"/>
          <a:stretch/>
        </p:blipFill>
        <p:spPr>
          <a:xfrm>
            <a:off x="2446555" y="2094864"/>
            <a:ext cx="577169" cy="541014"/>
          </a:xfrm>
          <a:prstGeom prst="rect">
            <a:avLst/>
          </a:prstGeom>
          <a:noFill/>
          <a:ln>
            <a:noFill/>
          </a:ln>
        </p:spPr>
      </p:pic>
      <p:pic>
        <p:nvPicPr>
          <p:cNvPr id="2822" name="Google Shape;2822;p373"/>
          <p:cNvPicPr preferRelativeResize="0"/>
          <p:nvPr/>
        </p:nvPicPr>
        <p:blipFill rotWithShape="1">
          <a:blip r:embed="rId5">
            <a:alphaModFix/>
          </a:blip>
          <a:srcRect b="0" l="0" r="0" t="0"/>
          <a:stretch/>
        </p:blipFill>
        <p:spPr>
          <a:xfrm>
            <a:off x="10988205" y="5288202"/>
            <a:ext cx="586709" cy="572254"/>
          </a:xfrm>
          <a:prstGeom prst="rect">
            <a:avLst/>
          </a:prstGeom>
          <a:noFill/>
          <a:ln>
            <a:noFill/>
          </a:ln>
        </p:spPr>
      </p:pic>
      <p:sp>
        <p:nvSpPr>
          <p:cNvPr id="2823" name="Google Shape;2823;p373"/>
          <p:cNvSpPr/>
          <p:nvPr/>
        </p:nvSpPr>
        <p:spPr>
          <a:xfrm>
            <a:off x="10418614" y="5856840"/>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Operational Apps </a:t>
            </a:r>
            <a:endParaRPr b="0" i="0" sz="800" u="none" cap="none" strike="noStrike">
              <a:solidFill>
                <a:srgbClr val="3A3838"/>
              </a:solidFill>
              <a:latin typeface="Calibri"/>
              <a:ea typeface="Calibri"/>
              <a:cs typeface="Calibri"/>
              <a:sym typeface="Calibri"/>
            </a:endParaRPr>
          </a:p>
        </p:txBody>
      </p:sp>
      <p:cxnSp>
        <p:nvCxnSpPr>
          <p:cNvPr id="2824" name="Google Shape;2824;p373"/>
          <p:cNvCxnSpPr/>
          <p:nvPr/>
        </p:nvCxnSpPr>
        <p:spPr>
          <a:xfrm>
            <a:off x="10584018" y="5605203"/>
            <a:ext cx="274200" cy="2400"/>
          </a:xfrm>
          <a:prstGeom prst="straightConnector1">
            <a:avLst/>
          </a:prstGeom>
          <a:noFill/>
          <a:ln cap="flat" cmpd="sng" w="28575">
            <a:solidFill>
              <a:schemeClr val="dk1"/>
            </a:solidFill>
            <a:prstDash val="solid"/>
            <a:round/>
            <a:headEnd len="sm" w="sm" type="none"/>
            <a:tailEnd len="med" w="med" type="stealth"/>
          </a:ln>
        </p:spPr>
      </p:cxnSp>
      <p:grpSp>
        <p:nvGrpSpPr>
          <p:cNvPr id="2825" name="Google Shape;2825;p373"/>
          <p:cNvGrpSpPr/>
          <p:nvPr/>
        </p:nvGrpSpPr>
        <p:grpSpPr>
          <a:xfrm>
            <a:off x="6102474" y="5015025"/>
            <a:ext cx="1060684" cy="418200"/>
            <a:chOff x="6857225" y="5261225"/>
            <a:chExt cx="898200" cy="418200"/>
          </a:xfrm>
        </p:grpSpPr>
        <p:sp>
          <p:nvSpPr>
            <p:cNvPr id="2826" name="Google Shape;2826;p373"/>
            <p:cNvSpPr/>
            <p:nvPr/>
          </p:nvSpPr>
          <p:spPr>
            <a:xfrm>
              <a:off x="6857225" y="5261225"/>
              <a:ext cx="898200" cy="418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27" name="Google Shape;2827;p373"/>
            <p:cNvPicPr preferRelativeResize="0"/>
            <p:nvPr/>
          </p:nvPicPr>
          <p:blipFill rotWithShape="1">
            <a:blip r:embed="rId11">
              <a:alphaModFix/>
            </a:blip>
            <a:srcRect b="0" l="0" r="0" t="0"/>
            <a:stretch/>
          </p:blipFill>
          <p:spPr>
            <a:xfrm>
              <a:off x="6932625" y="5279975"/>
              <a:ext cx="380701" cy="380701"/>
            </a:xfrm>
            <a:prstGeom prst="rect">
              <a:avLst/>
            </a:prstGeom>
            <a:noFill/>
            <a:ln>
              <a:noFill/>
            </a:ln>
          </p:spPr>
        </p:pic>
      </p:grpSp>
      <p:sp>
        <p:nvSpPr>
          <p:cNvPr id="2828" name="Google Shape;2828;p373"/>
          <p:cNvSpPr/>
          <p:nvPr/>
        </p:nvSpPr>
        <p:spPr>
          <a:xfrm>
            <a:off x="6519312" y="5179725"/>
            <a:ext cx="7164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chemeClr val="accent2"/>
                </a:solidFill>
                <a:latin typeface="Barlow"/>
                <a:ea typeface="Barlow"/>
                <a:cs typeface="Barlow"/>
                <a:sym typeface="Barlow"/>
              </a:rPr>
              <a:t>Photon  </a:t>
            </a:r>
            <a:endParaRPr b="0" i="0" sz="800" u="none" cap="none" strike="noStrike">
              <a:solidFill>
                <a:schemeClr val="accent2"/>
              </a:solidFill>
              <a:latin typeface="Calibri"/>
              <a:ea typeface="Calibri"/>
              <a:cs typeface="Calibri"/>
              <a:sym typeface="Calibri"/>
            </a:endParaRPr>
          </a:p>
        </p:txBody>
      </p:sp>
      <p:pic>
        <p:nvPicPr>
          <p:cNvPr id="2829" name="Google Shape;2829;p373"/>
          <p:cNvPicPr preferRelativeResize="0"/>
          <p:nvPr/>
        </p:nvPicPr>
        <p:blipFill>
          <a:blip r:embed="rId12">
            <a:alphaModFix/>
          </a:blip>
          <a:stretch>
            <a:fillRect/>
          </a:stretch>
        </p:blipFill>
        <p:spPr>
          <a:xfrm>
            <a:off x="9183552" y="2096913"/>
            <a:ext cx="552444" cy="561969"/>
          </a:xfrm>
          <a:prstGeom prst="rect">
            <a:avLst/>
          </a:prstGeom>
          <a:noFill/>
          <a:ln>
            <a:noFill/>
          </a:ln>
        </p:spPr>
      </p:pic>
      <p:sp>
        <p:nvSpPr>
          <p:cNvPr id="2830" name="Google Shape;2830;p373"/>
          <p:cNvSpPr txBox="1"/>
          <p:nvPr>
            <p:ph type="title"/>
          </p:nvPr>
        </p:nvSpPr>
        <p:spPr>
          <a:xfrm>
            <a:off x="594229" y="431035"/>
            <a:ext cx="110331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200">
                <a:latin typeface="DM Sans"/>
                <a:ea typeface="DM Sans"/>
                <a:cs typeface="DM Sans"/>
                <a:sym typeface="DM Sans"/>
              </a:rPr>
              <a:t>Build Production ETL Pipelines with DLT</a:t>
            </a:r>
            <a:endParaRPr sz="3200">
              <a:latin typeface="DM Sans"/>
              <a:ea typeface="DM Sans"/>
              <a:cs typeface="DM Sans"/>
              <a:sym typeface="DM Sans"/>
            </a:endParaRPr>
          </a:p>
        </p:txBody>
      </p:sp>
      <p:pic>
        <p:nvPicPr>
          <p:cNvPr id="2831" name="Google Shape;2831;p373"/>
          <p:cNvPicPr preferRelativeResize="0"/>
          <p:nvPr/>
        </p:nvPicPr>
        <p:blipFill>
          <a:blip r:embed="rId13">
            <a:alphaModFix/>
          </a:blip>
          <a:stretch>
            <a:fillRect/>
          </a:stretch>
        </p:blipFill>
        <p:spPr>
          <a:xfrm>
            <a:off x="671130" y="2948526"/>
            <a:ext cx="198078" cy="236948"/>
          </a:xfrm>
          <a:prstGeom prst="rect">
            <a:avLst/>
          </a:prstGeom>
          <a:noFill/>
          <a:ln>
            <a:noFill/>
          </a:ln>
        </p:spPr>
      </p:pic>
      <p:pic>
        <p:nvPicPr>
          <p:cNvPr id="2832" name="Google Shape;2832;p373"/>
          <p:cNvPicPr preferRelativeResize="0"/>
          <p:nvPr/>
        </p:nvPicPr>
        <p:blipFill>
          <a:blip r:embed="rId14">
            <a:alphaModFix/>
          </a:blip>
          <a:stretch>
            <a:fillRect/>
          </a:stretch>
        </p:blipFill>
        <p:spPr>
          <a:xfrm>
            <a:off x="758966" y="3120556"/>
            <a:ext cx="475576" cy="316967"/>
          </a:xfrm>
          <a:prstGeom prst="rect">
            <a:avLst/>
          </a:prstGeom>
          <a:noFill/>
          <a:ln>
            <a:noFill/>
          </a:ln>
        </p:spPr>
      </p:pic>
      <p:pic>
        <p:nvPicPr>
          <p:cNvPr id="2833" name="Google Shape;2833;p373"/>
          <p:cNvPicPr preferRelativeResize="0"/>
          <p:nvPr/>
        </p:nvPicPr>
        <p:blipFill rotWithShape="1">
          <a:blip r:embed="rId15">
            <a:alphaModFix/>
          </a:blip>
          <a:srcRect b="0" l="25719" r="26774" t="0"/>
          <a:stretch/>
        </p:blipFill>
        <p:spPr>
          <a:xfrm>
            <a:off x="425531" y="3169580"/>
            <a:ext cx="198132" cy="218909"/>
          </a:xfrm>
          <a:prstGeom prst="rect">
            <a:avLst/>
          </a:prstGeom>
          <a:noFill/>
          <a:ln>
            <a:noFill/>
          </a:ln>
        </p:spPr>
      </p:pic>
      <p:sp>
        <p:nvSpPr>
          <p:cNvPr id="2834" name="Google Shape;2834;p373"/>
          <p:cNvSpPr txBox="1"/>
          <p:nvPr/>
        </p:nvSpPr>
        <p:spPr>
          <a:xfrm>
            <a:off x="33433" y="3451350"/>
            <a:ext cx="1519200" cy="246300"/>
          </a:xfrm>
          <a:prstGeom prst="rect">
            <a:avLst/>
          </a:prstGeom>
          <a:solidFill>
            <a:schemeClr val="lt1"/>
          </a:solidFill>
          <a:ln>
            <a:noFill/>
          </a:ln>
        </p:spPr>
        <p:txBody>
          <a:bodyPr anchorCtr="0" anchor="t" bIns="45700" lIns="45700" spcFirstLastPara="1" rIns="45700" wrap="square" tIns="45700">
            <a:spAutoFit/>
          </a:bodyPr>
          <a:lstStyle/>
          <a:p>
            <a:pPr indent="0" lvl="0" marL="0" rtl="0" algn="ctr">
              <a:spcBef>
                <a:spcPts val="0"/>
              </a:spcBef>
              <a:spcAft>
                <a:spcPts val="0"/>
              </a:spcAft>
              <a:buNone/>
            </a:pPr>
            <a:r>
              <a:rPr lang="en-US" sz="1000">
                <a:latin typeface="DM Sans"/>
                <a:ea typeface="DM Sans"/>
                <a:cs typeface="DM Sans"/>
                <a:sym typeface="DM Sans"/>
              </a:rPr>
              <a:t>Cloud Storage</a:t>
            </a:r>
            <a:endParaRPr sz="1000">
              <a:latin typeface="DM Sans"/>
              <a:ea typeface="DM Sans"/>
              <a:cs typeface="DM Sans"/>
              <a:sym typeface="DM Sans"/>
            </a:endParaRPr>
          </a:p>
        </p:txBody>
      </p:sp>
      <p:pic>
        <p:nvPicPr>
          <p:cNvPr id="2835" name="Google Shape;2835;p373"/>
          <p:cNvPicPr preferRelativeResize="0"/>
          <p:nvPr/>
        </p:nvPicPr>
        <p:blipFill rotWithShape="1">
          <a:blip r:embed="rId16">
            <a:alphaModFix/>
          </a:blip>
          <a:srcRect b="0" l="0" r="0" t="0"/>
          <a:stretch/>
        </p:blipFill>
        <p:spPr>
          <a:xfrm>
            <a:off x="615155" y="4320613"/>
            <a:ext cx="196531" cy="199007"/>
          </a:xfrm>
          <a:prstGeom prst="rect">
            <a:avLst/>
          </a:prstGeom>
          <a:noFill/>
          <a:ln>
            <a:noFill/>
          </a:ln>
        </p:spPr>
      </p:pic>
      <p:pic>
        <p:nvPicPr>
          <p:cNvPr id="2836" name="Google Shape;2836;p373"/>
          <p:cNvPicPr preferRelativeResize="0"/>
          <p:nvPr/>
        </p:nvPicPr>
        <p:blipFill>
          <a:blip r:embed="rId17">
            <a:alphaModFix/>
          </a:blip>
          <a:stretch>
            <a:fillRect/>
          </a:stretch>
        </p:blipFill>
        <p:spPr>
          <a:xfrm>
            <a:off x="223372" y="4319390"/>
            <a:ext cx="196538" cy="201452"/>
          </a:xfrm>
          <a:prstGeom prst="rect">
            <a:avLst/>
          </a:prstGeom>
          <a:noFill/>
          <a:ln>
            <a:noFill/>
          </a:ln>
        </p:spPr>
      </p:pic>
      <p:pic>
        <p:nvPicPr>
          <p:cNvPr id="2837" name="Google Shape;2837;p373"/>
          <p:cNvPicPr preferRelativeResize="0"/>
          <p:nvPr/>
        </p:nvPicPr>
        <p:blipFill rotWithShape="1">
          <a:blip r:embed="rId18">
            <a:alphaModFix/>
          </a:blip>
          <a:srcRect b="0" l="0" r="0" t="0"/>
          <a:stretch/>
        </p:blipFill>
        <p:spPr>
          <a:xfrm>
            <a:off x="1006953" y="4308748"/>
            <a:ext cx="249367" cy="222750"/>
          </a:xfrm>
          <a:prstGeom prst="rect">
            <a:avLst/>
          </a:prstGeom>
          <a:noFill/>
          <a:ln>
            <a:noFill/>
          </a:ln>
        </p:spPr>
      </p:pic>
      <p:sp>
        <p:nvSpPr>
          <p:cNvPr id="2838" name="Google Shape;2838;p373"/>
          <p:cNvSpPr txBox="1"/>
          <p:nvPr/>
        </p:nvSpPr>
        <p:spPr>
          <a:xfrm>
            <a:off x="-225004" y="4594350"/>
            <a:ext cx="1968000" cy="246300"/>
          </a:xfrm>
          <a:prstGeom prst="rect">
            <a:avLst/>
          </a:prstGeom>
          <a:solidFill>
            <a:schemeClr val="lt1"/>
          </a:solidFill>
          <a:ln>
            <a:noFill/>
          </a:ln>
        </p:spPr>
        <p:txBody>
          <a:bodyPr anchorCtr="0" anchor="t" bIns="45700" lIns="45700" spcFirstLastPara="1" rIns="45700" wrap="square" tIns="45700">
            <a:spAutoFit/>
          </a:bodyPr>
          <a:lstStyle/>
          <a:p>
            <a:pPr indent="0" lvl="0" marL="0" rtl="0" algn="ctr">
              <a:spcBef>
                <a:spcPts val="0"/>
              </a:spcBef>
              <a:spcAft>
                <a:spcPts val="0"/>
              </a:spcAft>
              <a:buNone/>
            </a:pPr>
            <a:r>
              <a:rPr lang="en-US" sz="1000">
                <a:latin typeface="DM Sans"/>
                <a:ea typeface="DM Sans"/>
                <a:cs typeface="DM Sans"/>
                <a:sym typeface="DM Sans"/>
              </a:rPr>
              <a:t>Message Queues</a:t>
            </a:r>
            <a:endParaRPr sz="1000">
              <a:latin typeface="DM Sans"/>
              <a:ea typeface="DM Sans"/>
              <a:cs typeface="DM Sans"/>
              <a:sym typeface="DM Sans"/>
            </a:endParaRPr>
          </a:p>
        </p:txBody>
      </p:sp>
      <p:pic>
        <p:nvPicPr>
          <p:cNvPr id="2839" name="Google Shape;2839;p373"/>
          <p:cNvPicPr preferRelativeResize="0"/>
          <p:nvPr/>
        </p:nvPicPr>
        <p:blipFill>
          <a:blip r:embed="rId19">
            <a:alphaModFix/>
          </a:blip>
          <a:stretch>
            <a:fillRect/>
          </a:stretch>
        </p:blipFill>
        <p:spPr>
          <a:xfrm>
            <a:off x="413563" y="4083801"/>
            <a:ext cx="201549" cy="201552"/>
          </a:xfrm>
          <a:prstGeom prst="rect">
            <a:avLst/>
          </a:prstGeom>
          <a:noFill/>
          <a:ln>
            <a:noFill/>
          </a:ln>
        </p:spPr>
      </p:pic>
      <p:pic>
        <p:nvPicPr>
          <p:cNvPr id="2840" name="Google Shape;2840;p373"/>
          <p:cNvPicPr preferRelativeResize="0"/>
          <p:nvPr/>
        </p:nvPicPr>
        <p:blipFill>
          <a:blip r:embed="rId20">
            <a:alphaModFix/>
          </a:blip>
          <a:stretch>
            <a:fillRect/>
          </a:stretch>
        </p:blipFill>
        <p:spPr>
          <a:xfrm>
            <a:off x="818957" y="4083800"/>
            <a:ext cx="201546" cy="201554"/>
          </a:xfrm>
          <a:prstGeom prst="rect">
            <a:avLst/>
          </a:prstGeom>
          <a:noFill/>
          <a:ln>
            <a:noFill/>
          </a:ln>
        </p:spPr>
      </p:pic>
      <p:grpSp>
        <p:nvGrpSpPr>
          <p:cNvPr id="2841" name="Google Shape;2841;p373"/>
          <p:cNvGrpSpPr/>
          <p:nvPr/>
        </p:nvGrpSpPr>
        <p:grpSpPr>
          <a:xfrm>
            <a:off x="3131685" y="3084400"/>
            <a:ext cx="5904828" cy="1755350"/>
            <a:chOff x="3316500" y="2245125"/>
            <a:chExt cx="7775650" cy="2853300"/>
          </a:xfrm>
        </p:grpSpPr>
        <p:sp>
          <p:nvSpPr>
            <p:cNvPr id="2842" name="Google Shape;2842;p373"/>
            <p:cNvSpPr/>
            <p:nvPr/>
          </p:nvSpPr>
          <p:spPr>
            <a:xfrm>
              <a:off x="3316500" y="2245125"/>
              <a:ext cx="2150700" cy="2853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Bronze Layer</a:t>
              </a:r>
              <a:endParaRPr sz="1000">
                <a:latin typeface="DM Sans"/>
                <a:ea typeface="DM Sans"/>
                <a:cs typeface="DM Sans"/>
                <a:sym typeface="DM Sans"/>
              </a:endParaRPr>
            </a:p>
          </p:txBody>
        </p:sp>
        <p:sp>
          <p:nvSpPr>
            <p:cNvPr id="2843" name="Google Shape;2843;p373"/>
            <p:cNvSpPr/>
            <p:nvPr/>
          </p:nvSpPr>
          <p:spPr>
            <a:xfrm>
              <a:off x="6207527" y="2245125"/>
              <a:ext cx="2150700" cy="2853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Silver Layer</a:t>
              </a:r>
              <a:endParaRPr sz="1000">
                <a:latin typeface="DM Sans"/>
                <a:ea typeface="DM Sans"/>
                <a:cs typeface="DM Sans"/>
                <a:sym typeface="DM Sans"/>
              </a:endParaRPr>
            </a:p>
          </p:txBody>
        </p:sp>
        <p:sp>
          <p:nvSpPr>
            <p:cNvPr id="2844" name="Google Shape;2844;p373"/>
            <p:cNvSpPr/>
            <p:nvPr/>
          </p:nvSpPr>
          <p:spPr>
            <a:xfrm>
              <a:off x="8941450" y="2245125"/>
              <a:ext cx="2150700" cy="2853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Gold Layer</a:t>
              </a:r>
              <a:endParaRPr sz="1000">
                <a:latin typeface="DM Sans"/>
                <a:ea typeface="DM Sans"/>
                <a:cs typeface="DM Sans"/>
                <a:sym typeface="DM Sans"/>
              </a:endParaRPr>
            </a:p>
          </p:txBody>
        </p:sp>
        <p:grpSp>
          <p:nvGrpSpPr>
            <p:cNvPr id="2845" name="Google Shape;2845;p373"/>
            <p:cNvGrpSpPr/>
            <p:nvPr/>
          </p:nvGrpSpPr>
          <p:grpSpPr>
            <a:xfrm>
              <a:off x="3604093" y="3831567"/>
              <a:ext cx="1610214" cy="856403"/>
              <a:chOff x="965950" y="5510375"/>
              <a:chExt cx="1097100" cy="583500"/>
            </a:xfrm>
          </p:grpSpPr>
          <p:sp>
            <p:nvSpPr>
              <p:cNvPr id="2846" name="Google Shape;2846;p373"/>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orders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Streaming Table</a:t>
                </a:r>
                <a:r>
                  <a:rPr lang="en-US" sz="800">
                    <a:latin typeface="DM Sans"/>
                    <a:ea typeface="DM Sans"/>
                    <a:cs typeface="DM Sans"/>
                    <a:sym typeface="DM Sans"/>
                  </a:rPr>
                  <a:t>)</a:t>
                </a:r>
                <a:endParaRPr sz="800">
                  <a:latin typeface="DM Sans"/>
                  <a:ea typeface="DM Sans"/>
                  <a:cs typeface="DM Sans"/>
                  <a:sym typeface="DM Sans"/>
                </a:endParaRPr>
              </a:p>
            </p:txBody>
          </p:sp>
          <p:pic>
            <p:nvPicPr>
              <p:cNvPr id="2847" name="Google Shape;2847;p373"/>
              <p:cNvPicPr preferRelativeResize="0"/>
              <p:nvPr/>
            </p:nvPicPr>
            <p:blipFill>
              <a:blip r:embed="rId21">
                <a:alphaModFix/>
              </a:blip>
              <a:stretch>
                <a:fillRect/>
              </a:stretch>
            </p:blipFill>
            <p:spPr>
              <a:xfrm>
                <a:off x="1809094" y="5848948"/>
                <a:ext cx="192075" cy="186301"/>
              </a:xfrm>
              <a:prstGeom prst="rect">
                <a:avLst/>
              </a:prstGeom>
              <a:noFill/>
              <a:ln>
                <a:noFill/>
              </a:ln>
            </p:spPr>
          </p:pic>
        </p:grpSp>
        <p:grpSp>
          <p:nvGrpSpPr>
            <p:cNvPr id="2848" name="Google Shape;2848;p373"/>
            <p:cNvGrpSpPr/>
            <p:nvPr/>
          </p:nvGrpSpPr>
          <p:grpSpPr>
            <a:xfrm>
              <a:off x="3604093" y="2496392"/>
              <a:ext cx="1610214" cy="856403"/>
              <a:chOff x="965950" y="5510375"/>
              <a:chExt cx="1097100" cy="583500"/>
            </a:xfrm>
          </p:grpSpPr>
          <p:sp>
            <p:nvSpPr>
              <p:cNvPr id="2849" name="Google Shape;2849;p373"/>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customers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Streaming Table</a:t>
                </a:r>
                <a:r>
                  <a:rPr lang="en-US" sz="800">
                    <a:latin typeface="DM Sans"/>
                    <a:ea typeface="DM Sans"/>
                    <a:cs typeface="DM Sans"/>
                    <a:sym typeface="DM Sans"/>
                  </a:rPr>
                  <a:t>)</a:t>
                </a:r>
                <a:endParaRPr sz="800">
                  <a:latin typeface="DM Sans"/>
                  <a:ea typeface="DM Sans"/>
                  <a:cs typeface="DM Sans"/>
                  <a:sym typeface="DM Sans"/>
                </a:endParaRPr>
              </a:p>
            </p:txBody>
          </p:sp>
          <p:pic>
            <p:nvPicPr>
              <p:cNvPr id="2850" name="Google Shape;2850;p373"/>
              <p:cNvPicPr preferRelativeResize="0"/>
              <p:nvPr/>
            </p:nvPicPr>
            <p:blipFill>
              <a:blip r:embed="rId21">
                <a:alphaModFix/>
              </a:blip>
              <a:stretch>
                <a:fillRect/>
              </a:stretch>
            </p:blipFill>
            <p:spPr>
              <a:xfrm>
                <a:off x="1809094" y="5848948"/>
                <a:ext cx="192075" cy="186301"/>
              </a:xfrm>
              <a:prstGeom prst="rect">
                <a:avLst/>
              </a:prstGeom>
              <a:noFill/>
              <a:ln>
                <a:noFill/>
              </a:ln>
            </p:spPr>
          </p:pic>
        </p:grpSp>
        <p:grpSp>
          <p:nvGrpSpPr>
            <p:cNvPr id="2851" name="Google Shape;2851;p373"/>
            <p:cNvGrpSpPr/>
            <p:nvPr/>
          </p:nvGrpSpPr>
          <p:grpSpPr>
            <a:xfrm>
              <a:off x="6514518" y="3211717"/>
              <a:ext cx="1610214" cy="856403"/>
              <a:chOff x="965950" y="5510375"/>
              <a:chExt cx="1097100" cy="583500"/>
            </a:xfrm>
          </p:grpSpPr>
          <p:sp>
            <p:nvSpPr>
              <p:cNvPr id="2852" name="Google Shape;2852;p373"/>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customer_orders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Materialized View</a:t>
                </a:r>
                <a:r>
                  <a:rPr lang="en-US" sz="800">
                    <a:latin typeface="DM Sans"/>
                    <a:ea typeface="DM Sans"/>
                    <a:cs typeface="DM Sans"/>
                    <a:sym typeface="DM Sans"/>
                  </a:rPr>
                  <a:t>)</a:t>
                </a:r>
                <a:endParaRPr sz="800">
                  <a:latin typeface="DM Sans"/>
                  <a:ea typeface="DM Sans"/>
                  <a:cs typeface="DM Sans"/>
                  <a:sym typeface="DM Sans"/>
                </a:endParaRPr>
              </a:p>
            </p:txBody>
          </p:sp>
          <p:pic>
            <p:nvPicPr>
              <p:cNvPr id="2853" name="Google Shape;2853;p373"/>
              <p:cNvPicPr preferRelativeResize="0"/>
              <p:nvPr/>
            </p:nvPicPr>
            <p:blipFill>
              <a:blip r:embed="rId21">
                <a:alphaModFix/>
              </a:blip>
              <a:stretch>
                <a:fillRect/>
              </a:stretch>
            </p:blipFill>
            <p:spPr>
              <a:xfrm>
                <a:off x="1809094" y="5848948"/>
                <a:ext cx="192075" cy="186301"/>
              </a:xfrm>
              <a:prstGeom prst="rect">
                <a:avLst/>
              </a:prstGeom>
              <a:noFill/>
              <a:ln>
                <a:noFill/>
              </a:ln>
            </p:spPr>
          </p:pic>
        </p:grpSp>
        <p:grpSp>
          <p:nvGrpSpPr>
            <p:cNvPr id="2854" name="Google Shape;2854;p373"/>
            <p:cNvGrpSpPr/>
            <p:nvPr/>
          </p:nvGrpSpPr>
          <p:grpSpPr>
            <a:xfrm>
              <a:off x="9211218" y="3211717"/>
              <a:ext cx="1610214" cy="856403"/>
              <a:chOff x="965950" y="5510375"/>
              <a:chExt cx="1097100" cy="583500"/>
            </a:xfrm>
          </p:grpSpPr>
          <p:sp>
            <p:nvSpPr>
              <p:cNvPr id="2855" name="Google Shape;2855;p373"/>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daily_orders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Materialized View</a:t>
                </a:r>
                <a:r>
                  <a:rPr lang="en-US" sz="800">
                    <a:latin typeface="DM Sans"/>
                    <a:ea typeface="DM Sans"/>
                    <a:cs typeface="DM Sans"/>
                    <a:sym typeface="DM Sans"/>
                  </a:rPr>
                  <a:t>)</a:t>
                </a:r>
                <a:endParaRPr sz="800">
                  <a:latin typeface="DM Sans"/>
                  <a:ea typeface="DM Sans"/>
                  <a:cs typeface="DM Sans"/>
                  <a:sym typeface="DM Sans"/>
                </a:endParaRPr>
              </a:p>
            </p:txBody>
          </p:sp>
          <p:pic>
            <p:nvPicPr>
              <p:cNvPr id="2856" name="Google Shape;2856;p373"/>
              <p:cNvPicPr preferRelativeResize="0"/>
              <p:nvPr/>
            </p:nvPicPr>
            <p:blipFill>
              <a:blip r:embed="rId21">
                <a:alphaModFix/>
              </a:blip>
              <a:stretch>
                <a:fillRect/>
              </a:stretch>
            </p:blipFill>
            <p:spPr>
              <a:xfrm>
                <a:off x="1809094" y="5848948"/>
                <a:ext cx="192075" cy="186301"/>
              </a:xfrm>
              <a:prstGeom prst="rect">
                <a:avLst/>
              </a:prstGeom>
              <a:noFill/>
              <a:ln>
                <a:noFill/>
              </a:ln>
            </p:spPr>
          </p:pic>
        </p:grpSp>
        <p:cxnSp>
          <p:nvCxnSpPr>
            <p:cNvPr id="2857" name="Google Shape;2857;p373"/>
            <p:cNvCxnSpPr>
              <a:stCxn id="2849" idx="3"/>
              <a:endCxn id="2852" idx="1"/>
            </p:cNvCxnSpPr>
            <p:nvPr/>
          </p:nvCxnSpPr>
          <p:spPr>
            <a:xfrm>
              <a:off x="5214307" y="2924593"/>
              <a:ext cx="1300200" cy="7152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2858" name="Google Shape;2858;p373"/>
            <p:cNvCxnSpPr>
              <a:stCxn id="2846" idx="3"/>
              <a:endCxn id="2852" idx="1"/>
            </p:cNvCxnSpPr>
            <p:nvPr/>
          </p:nvCxnSpPr>
          <p:spPr>
            <a:xfrm flipH="1" rot="10800000">
              <a:off x="5214307" y="3639968"/>
              <a:ext cx="1300200" cy="6198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2859" name="Google Shape;2859;p373"/>
            <p:cNvCxnSpPr>
              <a:endCxn id="2855" idx="1"/>
            </p:cNvCxnSpPr>
            <p:nvPr/>
          </p:nvCxnSpPr>
          <p:spPr>
            <a:xfrm flipH="1" rot="10800000">
              <a:off x="8122518" y="3639918"/>
              <a:ext cx="1088700" cy="6000"/>
            </a:xfrm>
            <a:prstGeom prst="straightConnector1">
              <a:avLst/>
            </a:prstGeom>
            <a:noFill/>
            <a:ln cap="flat" cmpd="sng" w="9525">
              <a:solidFill>
                <a:schemeClr val="dk1"/>
              </a:solidFill>
              <a:prstDash val="solid"/>
              <a:round/>
              <a:headEnd len="med" w="med" type="none"/>
              <a:tailEnd len="med" w="med" type="triangle"/>
            </a:ln>
          </p:spPr>
        </p:cxnSp>
        <p:grpSp>
          <p:nvGrpSpPr>
            <p:cNvPr id="2860" name="Google Shape;2860;p373"/>
            <p:cNvGrpSpPr/>
            <p:nvPr/>
          </p:nvGrpSpPr>
          <p:grpSpPr>
            <a:xfrm>
              <a:off x="5663849" y="3442351"/>
              <a:ext cx="401125" cy="401125"/>
              <a:chOff x="7558699" y="3801474"/>
              <a:chExt cx="461700" cy="461700"/>
            </a:xfrm>
          </p:grpSpPr>
          <p:sp>
            <p:nvSpPr>
              <p:cNvPr id="2861" name="Google Shape;2861;p373"/>
              <p:cNvSpPr/>
              <p:nvPr/>
            </p:nvSpPr>
            <p:spPr>
              <a:xfrm>
                <a:off x="7558699" y="3801474"/>
                <a:ext cx="461700" cy="46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2" name="Google Shape;2862;p373"/>
              <p:cNvPicPr preferRelativeResize="0"/>
              <p:nvPr/>
            </p:nvPicPr>
            <p:blipFill>
              <a:blip r:embed="rId22">
                <a:alphaModFix/>
              </a:blip>
              <a:stretch>
                <a:fillRect/>
              </a:stretch>
            </p:blipFill>
            <p:spPr>
              <a:xfrm>
                <a:off x="7583799" y="3826574"/>
                <a:ext cx="411500" cy="411500"/>
              </a:xfrm>
              <a:prstGeom prst="rect">
                <a:avLst/>
              </a:prstGeom>
              <a:noFill/>
              <a:ln>
                <a:noFill/>
              </a:ln>
            </p:spPr>
          </p:pic>
        </p:grpSp>
        <p:grpSp>
          <p:nvGrpSpPr>
            <p:cNvPr id="2863" name="Google Shape;2863;p373"/>
            <p:cNvGrpSpPr/>
            <p:nvPr/>
          </p:nvGrpSpPr>
          <p:grpSpPr>
            <a:xfrm>
              <a:off x="8467424" y="3442351"/>
              <a:ext cx="401125" cy="401125"/>
              <a:chOff x="7558699" y="3801474"/>
              <a:chExt cx="461700" cy="461700"/>
            </a:xfrm>
          </p:grpSpPr>
          <p:sp>
            <p:nvSpPr>
              <p:cNvPr id="2864" name="Google Shape;2864;p373"/>
              <p:cNvSpPr/>
              <p:nvPr/>
            </p:nvSpPr>
            <p:spPr>
              <a:xfrm>
                <a:off x="7558699" y="3801474"/>
                <a:ext cx="461700" cy="46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5" name="Google Shape;2865;p373"/>
              <p:cNvPicPr preferRelativeResize="0"/>
              <p:nvPr/>
            </p:nvPicPr>
            <p:blipFill>
              <a:blip r:embed="rId22">
                <a:alphaModFix/>
              </a:blip>
              <a:stretch>
                <a:fillRect/>
              </a:stretch>
            </p:blipFill>
            <p:spPr>
              <a:xfrm>
                <a:off x="7583799" y="3826574"/>
                <a:ext cx="411500" cy="411500"/>
              </a:xfrm>
              <a:prstGeom prst="rect">
                <a:avLst/>
              </a:prstGeom>
              <a:noFill/>
              <a:ln>
                <a:noFill/>
              </a:ln>
            </p:spPr>
          </p:pic>
        </p:grpSp>
      </p:grpSp>
      <p:cxnSp>
        <p:nvCxnSpPr>
          <p:cNvPr id="2866" name="Google Shape;2866;p373"/>
          <p:cNvCxnSpPr/>
          <p:nvPr/>
        </p:nvCxnSpPr>
        <p:spPr>
          <a:xfrm>
            <a:off x="1361511" y="4386003"/>
            <a:ext cx="274200" cy="2400"/>
          </a:xfrm>
          <a:prstGeom prst="straightConnector1">
            <a:avLst/>
          </a:prstGeom>
          <a:noFill/>
          <a:ln cap="flat" cmpd="sng" w="28575">
            <a:solidFill>
              <a:schemeClr val="dk1"/>
            </a:solidFill>
            <a:prstDash val="solid"/>
            <a:round/>
            <a:headEnd len="sm" w="sm" type="none"/>
            <a:tailEnd len="med" w="med" type="stealth"/>
          </a:ln>
        </p:spPr>
      </p:cxnSp>
      <p:cxnSp>
        <p:nvCxnSpPr>
          <p:cNvPr id="2867" name="Google Shape;2867;p373"/>
          <p:cNvCxnSpPr/>
          <p:nvPr/>
        </p:nvCxnSpPr>
        <p:spPr>
          <a:xfrm>
            <a:off x="1361511" y="3700203"/>
            <a:ext cx="274200" cy="2400"/>
          </a:xfrm>
          <a:prstGeom prst="straightConnector1">
            <a:avLst/>
          </a:prstGeom>
          <a:noFill/>
          <a:ln cap="flat" cmpd="sng" w="28575">
            <a:solidFill>
              <a:schemeClr val="dk1"/>
            </a:solidFill>
            <a:prstDash val="solid"/>
            <a:round/>
            <a:headEnd len="sm" w="sm" type="none"/>
            <a:tailEnd len="med" w="med" type="stealth"/>
          </a:ln>
        </p:spPr>
      </p:cxnSp>
      <p:sp>
        <p:nvSpPr>
          <p:cNvPr id="2868" name="Google Shape;2868;p373"/>
          <p:cNvSpPr/>
          <p:nvPr/>
        </p:nvSpPr>
        <p:spPr>
          <a:xfrm>
            <a:off x="4498575" y="1540775"/>
            <a:ext cx="3415200" cy="405600"/>
          </a:xfrm>
          <a:prstGeom prst="rect">
            <a:avLst/>
          </a:prstGeom>
          <a:solidFill>
            <a:srgbClr val="F9F7F4"/>
          </a:solidFill>
          <a:ln cap="flat" cmpd="sng" w="25400">
            <a:solidFill>
              <a:srgbClr val="61879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lang="en-US" sz="1466">
                <a:solidFill>
                  <a:srgbClr val="1B3038"/>
                </a:solidFill>
              </a:rPr>
              <a:t>Databricks Lakehouse Platform </a:t>
            </a:r>
            <a:endParaRPr sz="1466">
              <a:solidFill>
                <a:srgbClr val="1B3038"/>
              </a:solidFill>
            </a:endParaRPr>
          </a:p>
        </p:txBody>
      </p:sp>
      <p:sp>
        <p:nvSpPr>
          <p:cNvPr id="2869" name="Google Shape;2869;p373"/>
          <p:cNvSpPr/>
          <p:nvPr/>
        </p:nvSpPr>
        <p:spPr>
          <a:xfrm>
            <a:off x="4444505" y="5685200"/>
            <a:ext cx="3330000" cy="4056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FFFFFF"/>
              </a:solidFill>
              <a:latin typeface="Arial"/>
              <a:ea typeface="Arial"/>
              <a:cs typeface="Arial"/>
              <a:sym typeface="Arial"/>
            </a:endParaRPr>
          </a:p>
        </p:txBody>
      </p:sp>
      <p:pic>
        <p:nvPicPr>
          <p:cNvPr descr="A picture containing drawing&#10;&#10;Description automatically generated" id="2870" name="Google Shape;2870;p373"/>
          <p:cNvPicPr preferRelativeResize="0"/>
          <p:nvPr/>
        </p:nvPicPr>
        <p:blipFill rotWithShape="1">
          <a:blip r:embed="rId23">
            <a:alphaModFix/>
          </a:blip>
          <a:srcRect b="0" l="0" r="0" t="0"/>
          <a:stretch/>
        </p:blipFill>
        <p:spPr>
          <a:xfrm>
            <a:off x="4486754" y="5726693"/>
            <a:ext cx="1499019" cy="322632"/>
          </a:xfrm>
          <a:prstGeom prst="rect">
            <a:avLst/>
          </a:prstGeom>
          <a:noFill/>
          <a:ln>
            <a:noFill/>
          </a:ln>
        </p:spPr>
      </p:pic>
      <p:grpSp>
        <p:nvGrpSpPr>
          <p:cNvPr id="2871" name="Google Shape;2871;p373"/>
          <p:cNvGrpSpPr/>
          <p:nvPr/>
        </p:nvGrpSpPr>
        <p:grpSpPr>
          <a:xfrm>
            <a:off x="6156304" y="5723862"/>
            <a:ext cx="1561223" cy="298741"/>
            <a:chOff x="7155595" y="6486263"/>
            <a:chExt cx="1560755" cy="298741"/>
          </a:xfrm>
        </p:grpSpPr>
        <p:pic>
          <p:nvPicPr>
            <p:cNvPr id="2872" name="Google Shape;2872;p373"/>
            <p:cNvPicPr preferRelativeResize="0"/>
            <p:nvPr/>
          </p:nvPicPr>
          <p:blipFill rotWithShape="1">
            <a:blip r:embed="rId24">
              <a:alphaModFix/>
            </a:blip>
            <a:srcRect b="0" l="0" r="0" t="0"/>
            <a:stretch/>
          </p:blipFill>
          <p:spPr>
            <a:xfrm>
              <a:off x="7155595" y="6486263"/>
              <a:ext cx="308325" cy="278089"/>
            </a:xfrm>
            <a:prstGeom prst="rect">
              <a:avLst/>
            </a:prstGeom>
            <a:noFill/>
            <a:ln>
              <a:noFill/>
            </a:ln>
          </p:spPr>
        </p:pic>
        <p:sp>
          <p:nvSpPr>
            <p:cNvPr id="2873" name="Google Shape;2873;p373"/>
            <p:cNvSpPr/>
            <p:nvPr/>
          </p:nvSpPr>
          <p:spPr>
            <a:xfrm>
              <a:off x="7385850" y="6506904"/>
              <a:ext cx="1330500" cy="278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050"/>
                <a:buFont typeface="Arial"/>
                <a:buNone/>
              </a:pPr>
              <a:r>
                <a:rPr b="0" i="0" lang="en-US" sz="1050" u="none" cap="none" strike="noStrike">
                  <a:solidFill>
                    <a:srgbClr val="1B3139"/>
                  </a:solidFill>
                  <a:latin typeface="DM Sans"/>
                  <a:ea typeface="DM Sans"/>
                  <a:cs typeface="DM Sans"/>
                  <a:sym typeface="DM Sans"/>
                </a:rPr>
                <a:t>UNITY CATALOG</a:t>
              </a:r>
              <a:endParaRPr b="0" i="0" sz="1050" u="none" cap="none" strike="noStrike">
                <a:solidFill>
                  <a:srgbClr val="1B3139"/>
                </a:solidFill>
                <a:latin typeface="DM Sans"/>
                <a:ea typeface="DM Sans"/>
                <a:cs typeface="DM Sans"/>
                <a:sym typeface="DM Sans"/>
              </a:endParaRPr>
            </a:p>
          </p:txBody>
        </p:sp>
      </p:grpSp>
      <p:cxnSp>
        <p:nvCxnSpPr>
          <p:cNvPr id="2874" name="Google Shape;2874;p373"/>
          <p:cNvCxnSpPr/>
          <p:nvPr/>
        </p:nvCxnSpPr>
        <p:spPr>
          <a:xfrm>
            <a:off x="2013772" y="4926139"/>
            <a:ext cx="3276300" cy="292200"/>
          </a:xfrm>
          <a:prstGeom prst="bentConnector3">
            <a:avLst>
              <a:gd fmla="val -149" name="adj1"/>
            </a:avLst>
          </a:prstGeom>
          <a:noFill/>
          <a:ln cap="flat" cmpd="sng" w="12700">
            <a:solidFill>
              <a:srgbClr val="00A972"/>
            </a:solidFill>
            <a:prstDash val="lgDash"/>
            <a:round/>
            <a:headEnd len="sm" w="sm" type="none"/>
            <a:tailEnd len="sm" w="sm" type="none"/>
          </a:ln>
        </p:spPr>
      </p:cxnSp>
      <p:cxnSp>
        <p:nvCxnSpPr>
          <p:cNvPr id="2875" name="Google Shape;2875;p373"/>
          <p:cNvCxnSpPr/>
          <p:nvPr/>
        </p:nvCxnSpPr>
        <p:spPr>
          <a:xfrm flipH="1">
            <a:off x="6739237" y="4895127"/>
            <a:ext cx="3373500" cy="337200"/>
          </a:xfrm>
          <a:prstGeom prst="bentConnector3">
            <a:avLst>
              <a:gd fmla="val 203" name="adj1"/>
            </a:avLst>
          </a:prstGeom>
          <a:noFill/>
          <a:ln cap="flat" cmpd="sng" w="12700">
            <a:solidFill>
              <a:srgbClr val="00A972"/>
            </a:solidFill>
            <a:prstDash val="lgDash"/>
            <a:round/>
            <a:headEnd len="sm" w="sm" type="none"/>
            <a:tailEnd len="sm" w="sm" type="none"/>
          </a:ln>
        </p:spPr>
      </p:cxnSp>
      <p:cxnSp>
        <p:nvCxnSpPr>
          <p:cNvPr id="2876" name="Google Shape;2876;p373"/>
          <p:cNvCxnSpPr/>
          <p:nvPr/>
        </p:nvCxnSpPr>
        <p:spPr>
          <a:xfrm rot="-5400000">
            <a:off x="1699277" y="2681843"/>
            <a:ext cx="990900" cy="380700"/>
          </a:xfrm>
          <a:prstGeom prst="bentConnector2">
            <a:avLst/>
          </a:prstGeom>
          <a:noFill/>
          <a:ln cap="flat" cmpd="sng" w="12700">
            <a:solidFill>
              <a:srgbClr val="00A972"/>
            </a:solidFill>
            <a:prstDash val="lgDash"/>
            <a:round/>
            <a:headEnd len="sm" w="sm" type="none"/>
            <a:tailEnd len="sm" w="sm" type="none"/>
          </a:ln>
        </p:spPr>
      </p:cxnSp>
      <p:cxnSp>
        <p:nvCxnSpPr>
          <p:cNvPr id="2877" name="Google Shape;2877;p373"/>
          <p:cNvCxnSpPr/>
          <p:nvPr/>
        </p:nvCxnSpPr>
        <p:spPr>
          <a:xfrm flipH="1" rot="5400000">
            <a:off x="9409102" y="2678282"/>
            <a:ext cx="990900" cy="380700"/>
          </a:xfrm>
          <a:prstGeom prst="bentConnector2">
            <a:avLst/>
          </a:prstGeom>
          <a:noFill/>
          <a:ln cap="flat" cmpd="sng" w="12700">
            <a:solidFill>
              <a:srgbClr val="00A972"/>
            </a:solidFill>
            <a:prstDash val="lgDash"/>
            <a:round/>
            <a:headEnd len="sm" w="sm" type="none"/>
            <a:tailEnd len="sm" w="sm" type="none"/>
          </a:ln>
        </p:spPr>
      </p:cxnSp>
      <p:cxnSp>
        <p:nvCxnSpPr>
          <p:cNvPr id="2878" name="Google Shape;2878;p373"/>
          <p:cNvCxnSpPr/>
          <p:nvPr/>
        </p:nvCxnSpPr>
        <p:spPr>
          <a:xfrm flipH="1" rot="5400000">
            <a:off x="9327602" y="4140750"/>
            <a:ext cx="1542900" cy="5400"/>
          </a:xfrm>
          <a:prstGeom prst="bentConnector3">
            <a:avLst>
              <a:gd fmla="val 50000" name="adj1"/>
            </a:avLst>
          </a:prstGeom>
          <a:noFill/>
          <a:ln cap="flat" cmpd="sng" w="12700">
            <a:solidFill>
              <a:srgbClr val="00A972"/>
            </a:solidFill>
            <a:prstDash val="lgDash"/>
            <a:round/>
            <a:headEnd len="sm" w="sm" type="none"/>
            <a:tailEnd len="sm" w="sm" type="none"/>
          </a:ln>
        </p:spPr>
      </p:cxnSp>
      <p:cxnSp>
        <p:nvCxnSpPr>
          <p:cNvPr id="2879" name="Google Shape;2879;p373"/>
          <p:cNvCxnSpPr/>
          <p:nvPr/>
        </p:nvCxnSpPr>
        <p:spPr>
          <a:xfrm flipH="1" rot="5400000">
            <a:off x="1237493" y="4097207"/>
            <a:ext cx="1542900" cy="5400"/>
          </a:xfrm>
          <a:prstGeom prst="bentConnector3">
            <a:avLst>
              <a:gd fmla="val 50000" name="adj1"/>
            </a:avLst>
          </a:prstGeom>
          <a:noFill/>
          <a:ln cap="flat" cmpd="sng" w="12700">
            <a:solidFill>
              <a:srgbClr val="00A972"/>
            </a:solidFill>
            <a:prstDash val="lg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70"/>
                                        </p:tgtEl>
                                        <p:attrNameLst>
                                          <p:attrName>style.visibility</p:attrName>
                                        </p:attrNameLst>
                                      </p:cBhvr>
                                      <p:to>
                                        <p:strVal val="visible"/>
                                      </p:to>
                                    </p:set>
                                    <p:animEffect filter="fade" transition="in">
                                      <p:cBhvr>
                                        <p:cTn dur="1000"/>
                                        <p:tgtEl>
                                          <p:spTgt spid="2870"/>
                                        </p:tgtEl>
                                      </p:cBhvr>
                                    </p:animEffect>
                                  </p:childTnLst>
                                </p:cTn>
                              </p:par>
                              <p:par>
                                <p:cTn fill="hold" nodeType="withEffect" presetClass="entr" presetID="10" presetSubtype="0">
                                  <p:stCondLst>
                                    <p:cond delay="0"/>
                                  </p:stCondLst>
                                  <p:childTnLst>
                                    <p:set>
                                      <p:cBhvr>
                                        <p:cTn dur="1" fill="hold">
                                          <p:stCondLst>
                                            <p:cond delay="0"/>
                                          </p:stCondLst>
                                        </p:cTn>
                                        <p:tgtEl>
                                          <p:spTgt spid="2803"/>
                                        </p:tgtEl>
                                        <p:attrNameLst>
                                          <p:attrName>style.visibility</p:attrName>
                                        </p:attrNameLst>
                                      </p:cBhvr>
                                      <p:to>
                                        <p:strVal val="visible"/>
                                      </p:to>
                                    </p:set>
                                    <p:animEffect filter="fade" transition="in">
                                      <p:cBhvr>
                                        <p:cTn dur="1000"/>
                                        <p:tgtEl>
                                          <p:spTgt spid="2803"/>
                                        </p:tgtEl>
                                      </p:cBhvr>
                                    </p:animEffect>
                                  </p:childTnLst>
                                </p:cTn>
                              </p:par>
                              <p:par>
                                <p:cTn fill="hold" nodeType="withEffect" presetClass="entr" presetID="10" presetSubtype="0">
                                  <p:stCondLst>
                                    <p:cond delay="0"/>
                                  </p:stCondLst>
                                  <p:childTnLst>
                                    <p:set>
                                      <p:cBhvr>
                                        <p:cTn dur="1" fill="hold">
                                          <p:stCondLst>
                                            <p:cond delay="0"/>
                                          </p:stCondLst>
                                        </p:cTn>
                                        <p:tgtEl>
                                          <p:spTgt spid="2804"/>
                                        </p:tgtEl>
                                        <p:attrNameLst>
                                          <p:attrName>style.visibility</p:attrName>
                                        </p:attrNameLst>
                                      </p:cBhvr>
                                      <p:to>
                                        <p:strVal val="visible"/>
                                      </p:to>
                                    </p:set>
                                    <p:animEffect filter="fade" transition="in">
                                      <p:cBhvr>
                                        <p:cTn dur="1000"/>
                                        <p:tgtEl>
                                          <p:spTgt spid="2804"/>
                                        </p:tgtEl>
                                      </p:cBhvr>
                                    </p:animEffect>
                                  </p:childTnLst>
                                </p:cTn>
                              </p:par>
                              <p:par>
                                <p:cTn fill="hold" nodeType="withEffect" presetClass="entr" presetID="10" presetSubtype="0">
                                  <p:stCondLst>
                                    <p:cond delay="0"/>
                                  </p:stCondLst>
                                  <p:childTnLst>
                                    <p:set>
                                      <p:cBhvr>
                                        <p:cTn dur="1" fill="hold">
                                          <p:stCondLst>
                                            <p:cond delay="0"/>
                                          </p:stCondLst>
                                        </p:cTn>
                                        <p:tgtEl>
                                          <p:spTgt spid="2812"/>
                                        </p:tgtEl>
                                        <p:attrNameLst>
                                          <p:attrName>style.visibility</p:attrName>
                                        </p:attrNameLst>
                                      </p:cBhvr>
                                      <p:to>
                                        <p:strVal val="visible"/>
                                      </p:to>
                                    </p:set>
                                    <p:animEffect filter="fade" transition="in">
                                      <p:cBhvr>
                                        <p:cTn dur="1000"/>
                                        <p:tgtEl>
                                          <p:spTgt spid="2812"/>
                                        </p:tgtEl>
                                      </p:cBhvr>
                                    </p:animEffect>
                                  </p:childTnLst>
                                </p:cTn>
                              </p:par>
                              <p:par>
                                <p:cTn fill="hold" nodeType="withEffect" presetClass="entr" presetID="10" presetSubtype="0">
                                  <p:stCondLst>
                                    <p:cond delay="0"/>
                                  </p:stCondLst>
                                  <p:childTnLst>
                                    <p:set>
                                      <p:cBhvr>
                                        <p:cTn dur="1" fill="hold">
                                          <p:stCondLst>
                                            <p:cond delay="0"/>
                                          </p:stCondLst>
                                        </p:cTn>
                                        <p:tgtEl>
                                          <p:spTgt spid="2824"/>
                                        </p:tgtEl>
                                        <p:attrNameLst>
                                          <p:attrName>style.visibility</p:attrName>
                                        </p:attrNameLst>
                                      </p:cBhvr>
                                      <p:to>
                                        <p:strVal val="visible"/>
                                      </p:to>
                                    </p:set>
                                    <p:animEffect filter="fade" transition="in">
                                      <p:cBhvr>
                                        <p:cTn dur="1000"/>
                                        <p:tgtEl>
                                          <p:spTgt spid="2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374"/>
          <p:cNvSpPr txBox="1"/>
          <p:nvPr>
            <p:ph type="title"/>
          </p:nvPr>
        </p:nvSpPr>
        <p:spPr>
          <a:xfrm>
            <a:off x="594229" y="507235"/>
            <a:ext cx="110331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600">
                <a:latin typeface="DM Sans"/>
                <a:ea typeface="DM Sans"/>
                <a:cs typeface="DM Sans"/>
                <a:sym typeface="DM Sans"/>
              </a:rPr>
              <a:t>Continuous or scheduled data ingestion</a:t>
            </a:r>
            <a:endParaRPr sz="3600">
              <a:latin typeface="DM Sans"/>
              <a:ea typeface="DM Sans"/>
              <a:cs typeface="DM Sans"/>
              <a:sym typeface="DM Sans"/>
            </a:endParaRPr>
          </a:p>
        </p:txBody>
      </p:sp>
      <p:pic>
        <p:nvPicPr>
          <p:cNvPr id="2886" name="Google Shape;2886;p374"/>
          <p:cNvPicPr preferRelativeResize="0"/>
          <p:nvPr/>
        </p:nvPicPr>
        <p:blipFill rotWithShape="1">
          <a:blip r:embed="rId3">
            <a:alphaModFix/>
          </a:blip>
          <a:srcRect b="0" l="0" r="0" t="0"/>
          <a:stretch/>
        </p:blipFill>
        <p:spPr>
          <a:xfrm>
            <a:off x="825865" y="3395821"/>
            <a:ext cx="5509469" cy="1648495"/>
          </a:xfrm>
          <a:prstGeom prst="rect">
            <a:avLst/>
          </a:prstGeom>
          <a:noFill/>
          <a:ln>
            <a:noFill/>
          </a:ln>
          <a:effectLst>
            <a:outerShdw blurRad="142875" rotWithShape="0" algn="bl" dir="1620000" dist="19050">
              <a:schemeClr val="dk2">
                <a:alpha val="37650"/>
              </a:schemeClr>
            </a:outerShdw>
          </a:effectLst>
        </p:spPr>
      </p:pic>
      <p:sp>
        <p:nvSpPr>
          <p:cNvPr id="2887" name="Google Shape;2887;p374"/>
          <p:cNvSpPr txBox="1"/>
          <p:nvPr>
            <p:ph idx="4294967295" type="body"/>
          </p:nvPr>
        </p:nvSpPr>
        <p:spPr>
          <a:xfrm>
            <a:off x="6336768" y="1216173"/>
            <a:ext cx="5598300" cy="4285800"/>
          </a:xfrm>
          <a:prstGeom prst="rect">
            <a:avLst/>
          </a:prstGeom>
          <a:noFill/>
          <a:ln>
            <a:noFill/>
          </a:ln>
        </p:spPr>
        <p:txBody>
          <a:bodyPr anchorCtr="0" anchor="t" bIns="60900" lIns="121850" spcFirstLastPara="1" rIns="121850" wrap="square" tIns="60900">
            <a:noAutofit/>
          </a:bodyPr>
          <a:lstStyle/>
          <a:p>
            <a:pPr indent="0" lvl="0" marL="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Incrementally and efficiently process new data files as they arrive in cloud storage using Auto Loader</a:t>
            </a:r>
            <a:br>
              <a:rPr lang="en-US" sz="1866"/>
            </a:br>
            <a:endParaRPr sz="1866"/>
          </a:p>
          <a:p>
            <a:pPr indent="-363975" lvl="0" marL="457085" marR="0" rtl="0" algn="l">
              <a:lnSpc>
                <a:spcPct val="115000"/>
              </a:lnSpc>
              <a:spcBef>
                <a:spcPts val="0"/>
              </a:spcBef>
              <a:spcAft>
                <a:spcPts val="0"/>
              </a:spcAft>
              <a:buSzPts val="1100"/>
              <a:buChar char="●"/>
            </a:pPr>
            <a:r>
              <a:rPr lang="en-US" sz="1866"/>
              <a:t>Automatically infer schema of incoming files or superimpose what you know with Schema Hints</a:t>
            </a:r>
            <a:br>
              <a:rPr lang="en-US" sz="1866"/>
            </a:br>
            <a:endParaRPr sz="1866"/>
          </a:p>
          <a:p>
            <a:pPr indent="-363975" lvl="0" marL="457085" marR="0" rtl="0" algn="l">
              <a:lnSpc>
                <a:spcPct val="115000"/>
              </a:lnSpc>
              <a:spcBef>
                <a:spcPts val="0"/>
              </a:spcBef>
              <a:spcAft>
                <a:spcPts val="0"/>
              </a:spcAft>
              <a:buSzPts val="1100"/>
              <a:buChar char="●"/>
            </a:pPr>
            <a:r>
              <a:rPr lang="en-US" sz="1866"/>
              <a:t>Automatic schema evolution </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Rescue data column - never lose data again</a:t>
            </a:r>
            <a:endParaRPr sz="1866">
              <a:solidFill>
                <a:srgbClr val="000000"/>
              </a:solidFill>
            </a:endParaRPr>
          </a:p>
        </p:txBody>
      </p:sp>
      <p:sp>
        <p:nvSpPr>
          <p:cNvPr id="2888" name="Google Shape;2888;p374"/>
          <p:cNvSpPr/>
          <p:nvPr/>
        </p:nvSpPr>
        <p:spPr>
          <a:xfrm>
            <a:off x="2425779"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b="0" i="0" lang="en-US" sz="1466" u="none" cap="none" strike="noStrike">
                <a:solidFill>
                  <a:schemeClr val="lt1"/>
                </a:solidFill>
                <a:latin typeface="DM Sans"/>
                <a:ea typeface="DM Sans"/>
                <a:cs typeface="DM Sans"/>
                <a:sym typeface="DM Sans"/>
              </a:rPr>
              <a:t>JSON</a:t>
            </a:r>
            <a:endParaRPr b="0" i="0" sz="1466" u="none" cap="none" strike="noStrike">
              <a:solidFill>
                <a:schemeClr val="lt1"/>
              </a:solidFill>
              <a:latin typeface="DM Sans"/>
              <a:ea typeface="DM Sans"/>
              <a:cs typeface="DM Sans"/>
              <a:sym typeface="DM Sans"/>
            </a:endParaRPr>
          </a:p>
        </p:txBody>
      </p:sp>
      <p:sp>
        <p:nvSpPr>
          <p:cNvPr id="2889" name="Google Shape;2889;p374"/>
          <p:cNvSpPr/>
          <p:nvPr/>
        </p:nvSpPr>
        <p:spPr>
          <a:xfrm>
            <a:off x="4346003"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b="0" i="0" lang="en-US" sz="1466" u="none" cap="none" strike="noStrike">
                <a:solidFill>
                  <a:schemeClr val="lt1"/>
                </a:solidFill>
                <a:latin typeface="DM Sans"/>
                <a:ea typeface="DM Sans"/>
                <a:cs typeface="DM Sans"/>
                <a:sym typeface="DM Sans"/>
              </a:rPr>
              <a:t>CSV</a:t>
            </a:r>
            <a:endParaRPr b="0" i="0" sz="1466" u="none" cap="none" strike="noStrike">
              <a:solidFill>
                <a:schemeClr val="lt1"/>
              </a:solidFill>
              <a:latin typeface="DM Sans"/>
              <a:ea typeface="DM Sans"/>
              <a:cs typeface="DM Sans"/>
              <a:sym typeface="DM Sans"/>
            </a:endParaRPr>
          </a:p>
        </p:txBody>
      </p:sp>
      <p:sp>
        <p:nvSpPr>
          <p:cNvPr id="2890" name="Google Shape;2890;p374"/>
          <p:cNvSpPr txBox="1"/>
          <p:nvPr/>
        </p:nvSpPr>
        <p:spPr>
          <a:xfrm>
            <a:off x="2134299" y="5699152"/>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sp>
        <p:nvSpPr>
          <p:cNvPr id="2891" name="Google Shape;2891;p374"/>
          <p:cNvSpPr txBox="1"/>
          <p:nvPr/>
        </p:nvSpPr>
        <p:spPr>
          <a:xfrm>
            <a:off x="4064699" y="5699152"/>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sp>
        <p:nvSpPr>
          <p:cNvPr id="2892" name="Google Shape;2892;p374"/>
          <p:cNvSpPr/>
          <p:nvPr/>
        </p:nvSpPr>
        <p:spPr>
          <a:xfrm>
            <a:off x="6259127"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lang="en-US" sz="1466">
                <a:solidFill>
                  <a:schemeClr val="lt1"/>
                </a:solidFill>
                <a:latin typeface="DM Sans"/>
                <a:ea typeface="DM Sans"/>
                <a:cs typeface="DM Sans"/>
                <a:sym typeface="DM Sans"/>
              </a:rPr>
              <a:t>AVRO</a:t>
            </a:r>
            <a:endParaRPr sz="1466">
              <a:solidFill>
                <a:schemeClr val="lt1"/>
              </a:solidFill>
              <a:latin typeface="DM Sans"/>
              <a:ea typeface="DM Sans"/>
              <a:cs typeface="DM Sans"/>
              <a:sym typeface="DM Sans"/>
            </a:endParaRPr>
          </a:p>
        </p:txBody>
      </p:sp>
      <p:sp>
        <p:nvSpPr>
          <p:cNvPr id="2893" name="Google Shape;2893;p374"/>
          <p:cNvSpPr txBox="1"/>
          <p:nvPr/>
        </p:nvSpPr>
        <p:spPr>
          <a:xfrm>
            <a:off x="667820" y="5541602"/>
            <a:ext cx="1466400" cy="6975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466" u="none" cap="none" strike="noStrike">
                <a:solidFill>
                  <a:srgbClr val="000000"/>
                </a:solidFill>
                <a:latin typeface="DM Sans"/>
                <a:ea typeface="DM Sans"/>
                <a:cs typeface="DM Sans"/>
                <a:sym typeface="DM Sans"/>
              </a:rPr>
              <a:t>Schema Evolution</a:t>
            </a:r>
            <a:endParaRPr b="0" i="0" sz="1466" u="none" cap="none" strike="noStrike">
              <a:solidFill>
                <a:srgbClr val="000000"/>
              </a:solidFill>
              <a:latin typeface="DM Sans"/>
              <a:ea typeface="DM Sans"/>
              <a:cs typeface="DM Sans"/>
              <a:sym typeface="DM Sans"/>
            </a:endParaRPr>
          </a:p>
        </p:txBody>
      </p:sp>
      <p:sp>
        <p:nvSpPr>
          <p:cNvPr id="2894" name="Google Shape;2894;p374"/>
          <p:cNvSpPr txBox="1"/>
          <p:nvPr/>
        </p:nvSpPr>
        <p:spPr>
          <a:xfrm>
            <a:off x="6118408" y="5699077"/>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pic>
        <p:nvPicPr>
          <p:cNvPr id="2895" name="Google Shape;2895;p374"/>
          <p:cNvPicPr preferRelativeResize="0"/>
          <p:nvPr/>
        </p:nvPicPr>
        <p:blipFill rotWithShape="1">
          <a:blip r:embed="rId4">
            <a:alphaModFix/>
          </a:blip>
          <a:srcRect b="0" l="1477" r="0" t="0"/>
          <a:stretch/>
        </p:blipFill>
        <p:spPr>
          <a:xfrm>
            <a:off x="1131520" y="1216175"/>
            <a:ext cx="4591123" cy="2103450"/>
          </a:xfrm>
          <a:prstGeom prst="rect">
            <a:avLst/>
          </a:prstGeom>
          <a:noFill/>
          <a:ln>
            <a:noFill/>
          </a:ln>
        </p:spPr>
      </p:pic>
      <p:sp>
        <p:nvSpPr>
          <p:cNvPr id="2896" name="Google Shape;2896;p374"/>
          <p:cNvSpPr/>
          <p:nvPr/>
        </p:nvSpPr>
        <p:spPr>
          <a:xfrm>
            <a:off x="8240843"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lang="en-US" sz="1466">
                <a:solidFill>
                  <a:schemeClr val="lt1"/>
                </a:solidFill>
                <a:latin typeface="DM Sans"/>
                <a:ea typeface="DM Sans"/>
                <a:cs typeface="DM Sans"/>
                <a:sym typeface="DM Sans"/>
              </a:rPr>
              <a:t>PARQUET</a:t>
            </a:r>
            <a:endParaRPr sz="1466">
              <a:solidFill>
                <a:schemeClr val="lt1"/>
              </a:solidFill>
              <a:latin typeface="DM Sans"/>
              <a:ea typeface="DM Sans"/>
              <a:cs typeface="DM Sans"/>
              <a:sym typeface="DM Sans"/>
            </a:endParaRPr>
          </a:p>
        </p:txBody>
      </p:sp>
      <p:sp>
        <p:nvSpPr>
          <p:cNvPr id="2897" name="Google Shape;2897;p374"/>
          <p:cNvSpPr txBox="1"/>
          <p:nvPr/>
        </p:nvSpPr>
        <p:spPr>
          <a:xfrm>
            <a:off x="8100124" y="5699077"/>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sp>
        <p:nvSpPr>
          <p:cNvPr id="2903" name="Google Shape;2903;p375"/>
          <p:cNvSpPr txBox="1"/>
          <p:nvPr>
            <p:ph idx="4294967295" type="body"/>
          </p:nvPr>
        </p:nvSpPr>
        <p:spPr>
          <a:xfrm>
            <a:off x="6416063" y="1624135"/>
            <a:ext cx="5400000" cy="3893700"/>
          </a:xfrm>
          <a:prstGeom prst="rect">
            <a:avLst/>
          </a:prstGeom>
          <a:noFill/>
          <a:ln>
            <a:noFill/>
          </a:ln>
        </p:spPr>
        <p:txBody>
          <a:bodyPr anchorCtr="0" anchor="t" bIns="45675" lIns="0" spcFirstLastPara="1" rIns="0" wrap="square" tIns="45675">
            <a:normAutofit/>
          </a:bodyPr>
          <a:lstStyle/>
          <a:p>
            <a:pPr indent="-363975" lvl="0" marL="457085" rtl="0" algn="l">
              <a:lnSpc>
                <a:spcPct val="115000"/>
              </a:lnSpc>
              <a:spcBef>
                <a:spcPts val="0"/>
              </a:spcBef>
              <a:spcAft>
                <a:spcPts val="0"/>
              </a:spcAft>
              <a:buSzPts val="1100"/>
              <a:buChar char="●"/>
            </a:pPr>
            <a:r>
              <a:rPr lang="en-US" sz="1866"/>
              <a:t>Use intent-driven declarative development to abstract away the </a:t>
            </a:r>
            <a:r>
              <a:rPr b="1" lang="en-US" sz="1866"/>
              <a:t>“how” </a:t>
            </a:r>
            <a:r>
              <a:rPr lang="en-US" sz="1866"/>
              <a:t>and</a:t>
            </a:r>
            <a:r>
              <a:rPr b="1" lang="en-US" sz="1866"/>
              <a:t> </a:t>
            </a:r>
            <a:r>
              <a:rPr lang="en-US" sz="1866"/>
              <a:t>define</a:t>
            </a:r>
            <a:r>
              <a:rPr b="1" lang="en-US" sz="1866"/>
              <a:t> “what” </a:t>
            </a:r>
            <a:r>
              <a:rPr lang="en-US" sz="1866"/>
              <a:t>to solve</a:t>
            </a:r>
            <a:endParaRPr sz="1866"/>
          </a:p>
          <a:p>
            <a:pPr indent="0" lvl="0" marL="457085" rtl="0" algn="l">
              <a:lnSpc>
                <a:spcPct val="115000"/>
              </a:lnSpc>
              <a:spcBef>
                <a:spcPts val="0"/>
              </a:spcBef>
              <a:spcAft>
                <a:spcPts val="0"/>
              </a:spcAft>
              <a:buSzPts val="2700"/>
              <a:buNone/>
            </a:pPr>
            <a:r>
              <a:t/>
            </a:r>
            <a:endParaRPr sz="1866"/>
          </a:p>
          <a:p>
            <a:pPr indent="-363975" lvl="0" marL="457085" rtl="0" algn="l">
              <a:lnSpc>
                <a:spcPct val="115000"/>
              </a:lnSpc>
              <a:spcBef>
                <a:spcPts val="0"/>
              </a:spcBef>
              <a:spcAft>
                <a:spcPts val="0"/>
              </a:spcAft>
              <a:buSzPts val="1100"/>
              <a:buChar char="●"/>
            </a:pPr>
            <a:r>
              <a:rPr lang="en-US" sz="1866"/>
              <a:t>Automatically generate </a:t>
            </a:r>
            <a:r>
              <a:rPr b="1" lang="en-US" sz="1866"/>
              <a:t>lineage</a:t>
            </a:r>
            <a:r>
              <a:rPr lang="en-US" sz="1866"/>
              <a:t> based on table dependencies across the data pipeline</a:t>
            </a:r>
            <a:endParaRPr sz="1866"/>
          </a:p>
          <a:p>
            <a:pPr indent="0" lvl="0" marL="457085" rtl="0" algn="l">
              <a:lnSpc>
                <a:spcPct val="115000"/>
              </a:lnSpc>
              <a:spcBef>
                <a:spcPts val="0"/>
              </a:spcBef>
              <a:spcAft>
                <a:spcPts val="0"/>
              </a:spcAft>
              <a:buSzPts val="2700"/>
              <a:buNone/>
            </a:pPr>
            <a:r>
              <a:t/>
            </a:r>
            <a:endParaRPr sz="1866"/>
          </a:p>
          <a:p>
            <a:pPr indent="-363975" lvl="0" marL="457085" rtl="0" algn="l">
              <a:lnSpc>
                <a:spcPct val="115000"/>
              </a:lnSpc>
              <a:spcBef>
                <a:spcPts val="0"/>
              </a:spcBef>
              <a:spcAft>
                <a:spcPts val="0"/>
              </a:spcAft>
              <a:buSzPts val="1100"/>
              <a:buChar char="●"/>
            </a:pPr>
            <a:r>
              <a:rPr lang="en-US" sz="1866"/>
              <a:t>Automatically checks for errors, missing dependencies and syntax errors</a:t>
            </a:r>
            <a:endParaRPr sz="1866"/>
          </a:p>
        </p:txBody>
      </p:sp>
      <p:sp>
        <p:nvSpPr>
          <p:cNvPr id="2904" name="Google Shape;2904;p375"/>
          <p:cNvSpPr/>
          <p:nvPr/>
        </p:nvSpPr>
        <p:spPr>
          <a:xfrm>
            <a:off x="1405200" y="1642932"/>
            <a:ext cx="4690800" cy="8193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50" u="none" cap="none" strike="noStrike">
                <a:solidFill>
                  <a:srgbClr val="38761D"/>
                </a:solidFill>
                <a:latin typeface="Consolas"/>
                <a:ea typeface="Consolas"/>
                <a:cs typeface="Consolas"/>
                <a:sym typeface="Consolas"/>
              </a:rPr>
              <a:t>/* Create a temp view on the accounts table */</a:t>
            </a:r>
            <a:endParaRPr b="0" i="0" sz="1050"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50" u="none" cap="none" strike="noStrike">
                <a:solidFill>
                  <a:srgbClr val="980000"/>
                </a:solidFill>
                <a:latin typeface="Consolas"/>
                <a:ea typeface="Consolas"/>
                <a:cs typeface="Consolas"/>
                <a:sym typeface="Consolas"/>
              </a:rPr>
              <a:t>CREATE </a:t>
            </a:r>
            <a:r>
              <a:rPr b="1" lang="en-US" sz="1050">
                <a:solidFill>
                  <a:srgbClr val="980000"/>
                </a:solidFill>
                <a:latin typeface="Consolas"/>
                <a:ea typeface="Consolas"/>
                <a:cs typeface="Consolas"/>
                <a:sym typeface="Consolas"/>
              </a:rPr>
              <a:t>STREAMING</a:t>
            </a:r>
            <a:r>
              <a:rPr b="1" i="0" lang="en-US" sz="1050" u="none" cap="none" strike="noStrike">
                <a:solidFill>
                  <a:srgbClr val="980000"/>
                </a:solidFill>
                <a:latin typeface="Consolas"/>
                <a:ea typeface="Consolas"/>
                <a:cs typeface="Consolas"/>
                <a:sym typeface="Consolas"/>
              </a:rPr>
              <a:t> VIEW</a:t>
            </a:r>
            <a:r>
              <a:rPr b="0" i="0" lang="en-US" sz="1050" u="none" cap="none" strike="noStrike">
                <a:solidFill>
                  <a:srgbClr val="1B3139"/>
                </a:solidFill>
                <a:latin typeface="Consolas"/>
                <a:ea typeface="Consolas"/>
                <a:cs typeface="Consolas"/>
                <a:sym typeface="Consolas"/>
              </a:rPr>
              <a:t> </a:t>
            </a:r>
            <a:r>
              <a:rPr b="0" i="0" lang="en-US" sz="1050" u="none" cap="none" strike="noStrike">
                <a:solidFill>
                  <a:srgbClr val="0000FF"/>
                </a:solidFill>
                <a:latin typeface="Consolas"/>
                <a:ea typeface="Consolas"/>
                <a:cs typeface="Consolas"/>
                <a:sym typeface="Consolas"/>
              </a:rPr>
              <a:t>account_raw</a:t>
            </a:r>
            <a:r>
              <a:rPr b="0" i="0" lang="en-US" sz="1050" u="none" cap="none" strike="noStrike">
                <a:solidFill>
                  <a:srgbClr val="1B3139"/>
                </a:solidFill>
                <a:latin typeface="Consolas"/>
                <a:ea typeface="Consolas"/>
                <a:cs typeface="Consolas"/>
                <a:sym typeface="Consolas"/>
              </a:rPr>
              <a:t> </a:t>
            </a:r>
            <a:r>
              <a:rPr b="0" i="0" lang="en-US" sz="1050" u="none" cap="none" strike="noStrike">
                <a:solidFill>
                  <a:srgbClr val="980000"/>
                </a:solidFill>
                <a:latin typeface="Consolas"/>
                <a:ea typeface="Consolas"/>
                <a:cs typeface="Consolas"/>
                <a:sym typeface="Consolas"/>
              </a:rPr>
              <a:t>AS</a:t>
            </a:r>
            <a:endParaRPr b="0" i="0" sz="1050"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50" u="none" cap="none" strike="noStrike">
                <a:solidFill>
                  <a:srgbClr val="980000"/>
                </a:solidFill>
                <a:latin typeface="Consolas"/>
                <a:ea typeface="Consolas"/>
                <a:cs typeface="Consolas"/>
                <a:sym typeface="Consolas"/>
              </a:rPr>
              <a:t>SELECT</a:t>
            </a:r>
            <a:r>
              <a:rPr b="0" i="0" lang="en-US" sz="1050" u="none" cap="none" strike="noStrike">
                <a:solidFill>
                  <a:srgbClr val="1B3139"/>
                </a:solidFill>
                <a:latin typeface="Consolas"/>
                <a:ea typeface="Consolas"/>
                <a:cs typeface="Consolas"/>
                <a:sym typeface="Consolas"/>
              </a:rPr>
              <a:t> * </a:t>
            </a:r>
            <a:r>
              <a:rPr b="0" i="0" lang="en-US" sz="1050" u="none" cap="none" strike="noStrike">
                <a:solidFill>
                  <a:srgbClr val="980000"/>
                </a:solidFill>
                <a:latin typeface="Consolas"/>
                <a:ea typeface="Consolas"/>
                <a:cs typeface="Consolas"/>
                <a:sym typeface="Consolas"/>
              </a:rPr>
              <a:t>FROM</a:t>
            </a:r>
            <a:r>
              <a:rPr b="0" i="0" lang="en-US" sz="1050" u="none" cap="none" strike="noStrike">
                <a:solidFill>
                  <a:srgbClr val="1B3139"/>
                </a:solidFill>
                <a:latin typeface="Consolas"/>
                <a:ea typeface="Consolas"/>
                <a:cs typeface="Consolas"/>
                <a:sym typeface="Consolas"/>
              </a:rPr>
              <a:t> cloud_files(“/data”, “csv”);</a:t>
            </a:r>
            <a:endParaRPr b="1" i="0" sz="1050" u="none" cap="none" strike="noStrike">
              <a:solidFill>
                <a:srgbClr val="980000"/>
              </a:solidFill>
              <a:latin typeface="Consolas"/>
              <a:ea typeface="Consolas"/>
              <a:cs typeface="Consolas"/>
              <a:sym typeface="Consolas"/>
            </a:endParaRPr>
          </a:p>
        </p:txBody>
      </p:sp>
      <p:cxnSp>
        <p:nvCxnSpPr>
          <p:cNvPr id="2905" name="Google Shape;2905;p375"/>
          <p:cNvCxnSpPr>
            <a:stCxn id="2904" idx="2"/>
            <a:endCxn id="2906" idx="0"/>
          </p:cNvCxnSpPr>
          <p:nvPr/>
        </p:nvCxnSpPr>
        <p:spPr>
          <a:xfrm>
            <a:off x="3750600" y="2462232"/>
            <a:ext cx="0" cy="2436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800"/>
              </a:srgbClr>
            </a:outerShdw>
          </a:effectLst>
        </p:spPr>
      </p:cxnSp>
      <p:sp>
        <p:nvSpPr>
          <p:cNvPr id="2906" name="Google Shape;2906;p375"/>
          <p:cNvSpPr/>
          <p:nvPr/>
        </p:nvSpPr>
        <p:spPr>
          <a:xfrm>
            <a:off x="1405200" y="2705688"/>
            <a:ext cx="4690800" cy="12972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1: Bronze Table drop invalid rows */</a:t>
            </a:r>
            <a:endParaRPr b="0" i="0" sz="1066"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TABLE</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account_bronze</a:t>
            </a:r>
            <a:r>
              <a:rPr b="0" i="0" lang="en-US" sz="1066" u="none" cap="none" strike="noStrike">
                <a:solidFill>
                  <a:srgbClr val="1B3139"/>
                </a:solidFill>
                <a:latin typeface="Consolas"/>
                <a:ea typeface="Consolas"/>
                <a:cs typeface="Consolas"/>
                <a:sym typeface="Consolas"/>
              </a:rPr>
              <a:t> AS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"Bronze table with valid account ids"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account_raw</a:t>
            </a:r>
            <a:r>
              <a:rPr b="0" i="0" lang="en-US" sz="1066" u="none" cap="none" strike="noStrike">
                <a:solidFill>
                  <a:srgbClr val="0000FF"/>
                </a:solidFill>
                <a:latin typeface="Consolas"/>
                <a:ea typeface="Consolas"/>
                <a:cs typeface="Consolas"/>
                <a:sym typeface="Consolas"/>
              </a:rPr>
              <a:t> ...</a:t>
            </a:r>
            <a:endParaRPr b="0" i="0" sz="1466" u="none" cap="none" strike="noStrike">
              <a:solidFill>
                <a:srgbClr val="38761D"/>
              </a:solidFill>
              <a:latin typeface="Consolas"/>
              <a:ea typeface="Consolas"/>
              <a:cs typeface="Consolas"/>
              <a:sym typeface="Consolas"/>
            </a:endParaRPr>
          </a:p>
        </p:txBody>
      </p:sp>
      <p:sp>
        <p:nvSpPr>
          <p:cNvPr id="2907" name="Google Shape;2907;p375"/>
          <p:cNvSpPr/>
          <p:nvPr/>
        </p:nvSpPr>
        <p:spPr>
          <a:xfrm>
            <a:off x="1405200" y="4246087"/>
            <a:ext cx="4690800" cy="12369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2:Send rows to Silver, run validation rules */</a:t>
            </a:r>
            <a:r>
              <a:rPr b="0" i="0" lang="en-US" sz="1066" u="none" cap="none" strike="noStrike">
                <a:solidFill>
                  <a:srgbClr val="1B3139"/>
                </a:solidFill>
                <a:latin typeface="Consolas"/>
                <a:ea typeface="Consolas"/>
                <a:cs typeface="Consolas"/>
                <a:sym typeface="Consolas"/>
              </a:rPr>
              <a:t> </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TABLE</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account_silver</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980000"/>
                </a:solidFill>
                <a:latin typeface="Consolas"/>
                <a:ea typeface="Consolas"/>
                <a:cs typeface="Consolas"/>
                <a:sym typeface="Consolas"/>
              </a:rPr>
              <a:t>AS</a:t>
            </a:r>
            <a:endParaRPr b="0" i="0" sz="1066"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"Silver Accounts table with validation checks"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account_bronze ...</a:t>
            </a:r>
            <a:endParaRPr b="0" i="0" sz="1466" u="none" cap="none" strike="noStrike">
              <a:solidFill>
                <a:srgbClr val="38761D"/>
              </a:solidFill>
              <a:latin typeface="Consolas"/>
              <a:ea typeface="Consolas"/>
              <a:cs typeface="Consolas"/>
              <a:sym typeface="Consolas"/>
            </a:endParaRPr>
          </a:p>
        </p:txBody>
      </p:sp>
      <p:cxnSp>
        <p:nvCxnSpPr>
          <p:cNvPr id="2908" name="Google Shape;2908;p375"/>
          <p:cNvCxnSpPr/>
          <p:nvPr/>
        </p:nvCxnSpPr>
        <p:spPr>
          <a:xfrm>
            <a:off x="3703959" y="4002857"/>
            <a:ext cx="0" cy="2430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800"/>
              </a:srgbClr>
            </a:outerShdw>
          </a:effectLst>
        </p:spPr>
      </p:cxnSp>
      <p:cxnSp>
        <p:nvCxnSpPr>
          <p:cNvPr id="2909" name="Google Shape;2909;p375"/>
          <p:cNvCxnSpPr/>
          <p:nvPr/>
        </p:nvCxnSpPr>
        <p:spPr>
          <a:xfrm>
            <a:off x="1038495" y="1762560"/>
            <a:ext cx="0" cy="866700"/>
          </a:xfrm>
          <a:prstGeom prst="straightConnector1">
            <a:avLst/>
          </a:prstGeom>
          <a:noFill/>
          <a:ln cap="flat" cmpd="sng" w="9525">
            <a:solidFill>
              <a:schemeClr val="dk2"/>
            </a:solidFill>
            <a:prstDash val="solid"/>
            <a:round/>
            <a:headEnd len="sm" w="sm" type="none"/>
            <a:tailEnd len="med" w="med" type="triangle"/>
          </a:ln>
        </p:spPr>
      </p:cxnSp>
      <p:cxnSp>
        <p:nvCxnSpPr>
          <p:cNvPr id="2910" name="Google Shape;2910;p375"/>
          <p:cNvCxnSpPr/>
          <p:nvPr/>
        </p:nvCxnSpPr>
        <p:spPr>
          <a:xfrm>
            <a:off x="1038495" y="3023431"/>
            <a:ext cx="0" cy="914100"/>
          </a:xfrm>
          <a:prstGeom prst="straightConnector1">
            <a:avLst/>
          </a:prstGeom>
          <a:noFill/>
          <a:ln cap="flat" cmpd="sng" w="9525">
            <a:solidFill>
              <a:schemeClr val="dk2"/>
            </a:solidFill>
            <a:prstDash val="solid"/>
            <a:round/>
            <a:headEnd len="sm" w="sm" type="none"/>
            <a:tailEnd len="med" w="med" type="triangle"/>
          </a:ln>
        </p:spPr>
      </p:cxnSp>
      <p:cxnSp>
        <p:nvCxnSpPr>
          <p:cNvPr id="2911" name="Google Shape;2911;p375"/>
          <p:cNvCxnSpPr/>
          <p:nvPr/>
        </p:nvCxnSpPr>
        <p:spPr>
          <a:xfrm>
            <a:off x="1038495" y="4403021"/>
            <a:ext cx="0" cy="914100"/>
          </a:xfrm>
          <a:prstGeom prst="straightConnector1">
            <a:avLst/>
          </a:prstGeom>
          <a:noFill/>
          <a:ln cap="flat" cmpd="sng" w="9525">
            <a:solidFill>
              <a:schemeClr val="dk2"/>
            </a:solidFill>
            <a:prstDash val="solid"/>
            <a:round/>
            <a:headEnd len="sm" w="sm" type="none"/>
            <a:tailEnd len="med" w="med" type="triangle"/>
          </a:ln>
        </p:spPr>
      </p:cxnSp>
      <p:sp>
        <p:nvSpPr>
          <p:cNvPr id="2912" name="Google Shape;2912;p375"/>
          <p:cNvSpPr txBox="1"/>
          <p:nvPr/>
        </p:nvSpPr>
        <p:spPr>
          <a:xfrm>
            <a:off x="590704" y="2638631"/>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Bronze</a:t>
            </a:r>
            <a:endParaRPr b="0" i="0" sz="1333" u="none" cap="none" strike="noStrike">
              <a:solidFill>
                <a:srgbClr val="000000"/>
              </a:solidFill>
              <a:latin typeface="DM Sans"/>
              <a:ea typeface="DM Sans"/>
              <a:cs typeface="DM Sans"/>
              <a:sym typeface="DM Sans"/>
            </a:endParaRPr>
          </a:p>
        </p:txBody>
      </p:sp>
      <p:sp>
        <p:nvSpPr>
          <p:cNvPr id="2913" name="Google Shape;2913;p375"/>
          <p:cNvSpPr txBox="1"/>
          <p:nvPr/>
        </p:nvSpPr>
        <p:spPr>
          <a:xfrm>
            <a:off x="633540" y="4018209"/>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Silver</a:t>
            </a:r>
            <a:endParaRPr b="0" i="0" sz="1333" u="none" cap="none" strike="noStrike">
              <a:solidFill>
                <a:srgbClr val="000000"/>
              </a:solidFill>
              <a:latin typeface="DM Sans"/>
              <a:ea typeface="DM Sans"/>
              <a:cs typeface="DM Sans"/>
              <a:sym typeface="DM Sans"/>
            </a:endParaRPr>
          </a:p>
        </p:txBody>
      </p:sp>
      <p:sp>
        <p:nvSpPr>
          <p:cNvPr id="2914" name="Google Shape;2914;p375"/>
          <p:cNvSpPr txBox="1"/>
          <p:nvPr/>
        </p:nvSpPr>
        <p:spPr>
          <a:xfrm>
            <a:off x="633540" y="5397799"/>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Gold</a:t>
            </a:r>
            <a:endParaRPr b="0" i="0" sz="1333" u="none" cap="none" strike="noStrike">
              <a:solidFill>
                <a:srgbClr val="000000"/>
              </a:solidFill>
              <a:latin typeface="DM Sans"/>
              <a:ea typeface="DM Sans"/>
              <a:cs typeface="DM Sans"/>
              <a:sym typeface="DM Sans"/>
            </a:endParaRPr>
          </a:p>
        </p:txBody>
      </p:sp>
      <p:sp>
        <p:nvSpPr>
          <p:cNvPr id="2915" name="Google Shape;2915;p375"/>
          <p:cNvSpPr txBox="1"/>
          <p:nvPr/>
        </p:nvSpPr>
        <p:spPr>
          <a:xfrm>
            <a:off x="557319" y="1429272"/>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Source</a:t>
            </a:r>
            <a:endParaRPr b="0" i="0" sz="1333" u="none" cap="none" strike="noStrike">
              <a:solidFill>
                <a:srgbClr val="000000"/>
              </a:solidFill>
              <a:latin typeface="DM Sans"/>
              <a:ea typeface="DM Sans"/>
              <a:cs typeface="DM Sans"/>
              <a:sym typeface="DM Sans"/>
            </a:endParaRPr>
          </a:p>
        </p:txBody>
      </p:sp>
      <p:sp>
        <p:nvSpPr>
          <p:cNvPr id="2916" name="Google Shape;2916;p375"/>
          <p:cNvSpPr txBox="1"/>
          <p:nvPr>
            <p:ph type="title"/>
          </p:nvPr>
        </p:nvSpPr>
        <p:spPr>
          <a:xfrm>
            <a:off x="673211" y="536351"/>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600">
                <a:latin typeface="DM Sans"/>
                <a:ea typeface="DM Sans"/>
                <a:cs typeface="DM Sans"/>
                <a:sym typeface="DM Sans"/>
              </a:rPr>
              <a:t>Declarative SQL &amp; Python APIs</a:t>
            </a:r>
            <a:endParaRPr sz="360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grpSp>
        <p:nvGrpSpPr>
          <p:cNvPr id="2922" name="Google Shape;2922;p376"/>
          <p:cNvGrpSpPr/>
          <p:nvPr/>
        </p:nvGrpSpPr>
        <p:grpSpPr>
          <a:xfrm>
            <a:off x="636694" y="2078850"/>
            <a:ext cx="5329754" cy="3323660"/>
            <a:chOff x="5132125" y="1316550"/>
            <a:chExt cx="5328156" cy="3324657"/>
          </a:xfrm>
        </p:grpSpPr>
        <p:sp>
          <p:nvSpPr>
            <p:cNvPr id="2923" name="Google Shape;2923;p376"/>
            <p:cNvSpPr txBox="1"/>
            <p:nvPr/>
          </p:nvSpPr>
          <p:spPr>
            <a:xfrm>
              <a:off x="6816474" y="4107507"/>
              <a:ext cx="1945200" cy="5337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US" sz="1866" u="none" cap="none" strike="noStrike">
                  <a:solidFill>
                    <a:srgbClr val="000000"/>
                  </a:solidFill>
                  <a:latin typeface="Barlow"/>
                  <a:ea typeface="Barlow"/>
                  <a:cs typeface="Barlow"/>
                  <a:sym typeface="Barlow"/>
                </a:rPr>
                <a:t>Bronze</a:t>
              </a:r>
              <a:endParaRPr b="1" i="0" sz="1866" u="none" cap="none" strike="noStrike">
                <a:solidFill>
                  <a:srgbClr val="000000"/>
                </a:solidFill>
                <a:latin typeface="Barlow"/>
                <a:ea typeface="Barlow"/>
                <a:cs typeface="Barlow"/>
                <a:sym typeface="Barlow"/>
              </a:endParaRPr>
            </a:p>
          </p:txBody>
        </p:sp>
        <p:sp>
          <p:nvSpPr>
            <p:cNvPr id="2924" name="Google Shape;2924;p376"/>
            <p:cNvSpPr txBox="1"/>
            <p:nvPr/>
          </p:nvSpPr>
          <p:spPr>
            <a:xfrm>
              <a:off x="9135781" y="4107507"/>
              <a:ext cx="1324500" cy="5337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US" sz="1866" u="none" cap="none" strike="noStrike">
                  <a:solidFill>
                    <a:srgbClr val="000000"/>
                  </a:solidFill>
                  <a:latin typeface="Barlow"/>
                  <a:ea typeface="Barlow"/>
                  <a:cs typeface="Barlow"/>
                  <a:sym typeface="Barlow"/>
                </a:rPr>
                <a:t>Silver</a:t>
              </a:r>
              <a:endParaRPr b="1" i="0" sz="1866" u="none" cap="none" strike="noStrike">
                <a:solidFill>
                  <a:srgbClr val="000000"/>
                </a:solidFill>
                <a:latin typeface="Barlow"/>
                <a:ea typeface="Barlow"/>
                <a:cs typeface="Barlow"/>
                <a:sym typeface="Barlow"/>
              </a:endParaRPr>
            </a:p>
          </p:txBody>
        </p:sp>
        <p:sp>
          <p:nvSpPr>
            <p:cNvPr id="2925" name="Google Shape;2925;p376"/>
            <p:cNvSpPr/>
            <p:nvPr/>
          </p:nvSpPr>
          <p:spPr>
            <a:xfrm>
              <a:off x="6547904" y="3591461"/>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chemeClr val="lt1"/>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2926" name="Google Shape;2926;p376"/>
            <p:cNvPicPr preferRelativeResize="0"/>
            <p:nvPr/>
          </p:nvPicPr>
          <p:blipFill rotWithShape="1">
            <a:blip r:embed="rId3">
              <a:alphaModFix/>
            </a:blip>
            <a:srcRect b="0" l="0" r="0" t="0"/>
            <a:stretch/>
          </p:blipFill>
          <p:spPr>
            <a:xfrm>
              <a:off x="7332993" y="2360422"/>
              <a:ext cx="904582" cy="997751"/>
            </a:xfrm>
            <a:prstGeom prst="rect">
              <a:avLst/>
            </a:prstGeom>
            <a:noFill/>
            <a:ln>
              <a:noFill/>
            </a:ln>
          </p:spPr>
        </p:pic>
        <p:sp>
          <p:nvSpPr>
            <p:cNvPr id="2927" name="Google Shape;2927;p376"/>
            <p:cNvSpPr/>
            <p:nvPr/>
          </p:nvSpPr>
          <p:spPr>
            <a:xfrm>
              <a:off x="6547904" y="2694092"/>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chemeClr val="lt1"/>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2928" name="Google Shape;2928;p376"/>
            <p:cNvPicPr preferRelativeResize="0"/>
            <p:nvPr/>
          </p:nvPicPr>
          <p:blipFill rotWithShape="1">
            <a:blip r:embed="rId3">
              <a:alphaModFix/>
            </a:blip>
            <a:srcRect b="0" l="0" r="0" t="0"/>
            <a:stretch/>
          </p:blipFill>
          <p:spPr>
            <a:xfrm>
              <a:off x="7332993" y="1463052"/>
              <a:ext cx="904582" cy="997751"/>
            </a:xfrm>
            <a:prstGeom prst="rect">
              <a:avLst/>
            </a:prstGeom>
            <a:noFill/>
            <a:ln>
              <a:noFill/>
            </a:ln>
          </p:spPr>
        </p:pic>
        <p:sp>
          <p:nvSpPr>
            <p:cNvPr id="2929" name="Google Shape;2929;p376"/>
            <p:cNvSpPr/>
            <p:nvPr/>
          </p:nvSpPr>
          <p:spPr>
            <a:xfrm>
              <a:off x="6547904" y="1796723"/>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rgbClr val="FFFFFF"/>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2930" name="Google Shape;2930;p376"/>
            <p:cNvPicPr preferRelativeResize="0"/>
            <p:nvPr/>
          </p:nvPicPr>
          <p:blipFill rotWithShape="1">
            <a:blip r:embed="rId3">
              <a:alphaModFix/>
            </a:blip>
            <a:srcRect b="0" l="0" r="0" t="0"/>
            <a:stretch/>
          </p:blipFill>
          <p:spPr>
            <a:xfrm>
              <a:off x="9266802" y="2360559"/>
              <a:ext cx="904582" cy="997751"/>
            </a:xfrm>
            <a:prstGeom prst="rect">
              <a:avLst/>
            </a:prstGeom>
            <a:noFill/>
            <a:ln>
              <a:noFill/>
            </a:ln>
          </p:spPr>
        </p:pic>
        <p:pic>
          <p:nvPicPr>
            <p:cNvPr id="2931" name="Google Shape;2931;p376"/>
            <p:cNvPicPr preferRelativeResize="0"/>
            <p:nvPr/>
          </p:nvPicPr>
          <p:blipFill rotWithShape="1">
            <a:blip r:embed="rId3">
              <a:alphaModFix/>
            </a:blip>
            <a:srcRect b="0" l="0" r="0" t="0"/>
            <a:stretch/>
          </p:blipFill>
          <p:spPr>
            <a:xfrm>
              <a:off x="7332993" y="3257791"/>
              <a:ext cx="904582" cy="997751"/>
            </a:xfrm>
            <a:prstGeom prst="rect">
              <a:avLst/>
            </a:prstGeom>
            <a:noFill/>
            <a:ln>
              <a:noFill/>
            </a:ln>
          </p:spPr>
        </p:pic>
        <p:cxnSp>
          <p:nvCxnSpPr>
            <p:cNvPr id="2932" name="Google Shape;2932;p376"/>
            <p:cNvCxnSpPr/>
            <p:nvPr/>
          </p:nvCxnSpPr>
          <p:spPr>
            <a:xfrm>
              <a:off x="8346053" y="1902102"/>
              <a:ext cx="956700" cy="968700"/>
            </a:xfrm>
            <a:prstGeom prst="straightConnector1">
              <a:avLst/>
            </a:prstGeom>
            <a:noFill/>
            <a:ln cap="flat" cmpd="sng" w="9525">
              <a:solidFill>
                <a:schemeClr val="dk2"/>
              </a:solidFill>
              <a:prstDash val="solid"/>
              <a:round/>
              <a:headEnd len="sm" w="sm" type="none"/>
              <a:tailEnd len="sm" w="sm" type="none"/>
            </a:ln>
          </p:spPr>
        </p:cxnSp>
        <p:cxnSp>
          <p:nvCxnSpPr>
            <p:cNvPr id="2933" name="Google Shape;2933;p376"/>
            <p:cNvCxnSpPr/>
            <p:nvPr/>
          </p:nvCxnSpPr>
          <p:spPr>
            <a:xfrm flipH="1" rot="10800000">
              <a:off x="8369498" y="2870731"/>
              <a:ext cx="933300" cy="961500"/>
            </a:xfrm>
            <a:prstGeom prst="straightConnector1">
              <a:avLst/>
            </a:prstGeom>
            <a:noFill/>
            <a:ln cap="flat" cmpd="sng" w="9525">
              <a:solidFill>
                <a:schemeClr val="dk2"/>
              </a:solidFill>
              <a:prstDash val="solid"/>
              <a:round/>
              <a:headEnd len="sm" w="sm" type="none"/>
              <a:tailEnd len="sm" w="sm" type="none"/>
            </a:ln>
          </p:spPr>
        </p:cxnSp>
        <p:cxnSp>
          <p:nvCxnSpPr>
            <p:cNvPr id="2934" name="Google Shape;2934;p376"/>
            <p:cNvCxnSpPr/>
            <p:nvPr/>
          </p:nvCxnSpPr>
          <p:spPr>
            <a:xfrm>
              <a:off x="8143935" y="2855417"/>
              <a:ext cx="1143900" cy="7800"/>
            </a:xfrm>
            <a:prstGeom prst="straightConnector1">
              <a:avLst/>
            </a:prstGeom>
            <a:noFill/>
            <a:ln cap="flat" cmpd="sng" w="9525">
              <a:solidFill>
                <a:schemeClr val="dk2"/>
              </a:solidFill>
              <a:prstDash val="solid"/>
              <a:round/>
              <a:headEnd len="sm" w="sm" type="none"/>
              <a:tailEnd len="sm" w="sm" type="none"/>
            </a:ln>
          </p:spPr>
        </p:cxnSp>
        <p:sp>
          <p:nvSpPr>
            <p:cNvPr id="2935" name="Google Shape;2935;p376"/>
            <p:cNvSpPr/>
            <p:nvPr/>
          </p:nvSpPr>
          <p:spPr>
            <a:xfrm>
              <a:off x="5132125" y="1697325"/>
              <a:ext cx="932400" cy="28836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l">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Streaming Sources </a:t>
              </a:r>
              <a:endParaRPr b="0" i="0" sz="933"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Cloud Object Stores </a:t>
              </a:r>
              <a:endParaRPr b="0" i="0" sz="933"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Structured Data</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Unstructured Data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Semi-</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structured data</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Data Migration Services</a:t>
              </a:r>
              <a:endParaRPr b="0" i="0" sz="933" u="none" cap="none" strike="noStrike">
                <a:solidFill>
                  <a:schemeClr val="dk1"/>
                </a:solidFill>
                <a:latin typeface="DM Sans"/>
                <a:ea typeface="DM Sans"/>
                <a:cs typeface="DM Sans"/>
                <a:sym typeface="DM Sans"/>
              </a:endParaRPr>
            </a:p>
          </p:txBody>
        </p:sp>
        <p:sp>
          <p:nvSpPr>
            <p:cNvPr id="2936" name="Google Shape;2936;p376"/>
            <p:cNvSpPr/>
            <p:nvPr/>
          </p:nvSpPr>
          <p:spPr>
            <a:xfrm>
              <a:off x="5132125" y="1316550"/>
              <a:ext cx="932400" cy="380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Data Sources </a:t>
              </a:r>
              <a:endParaRPr b="0" i="0" sz="1200" u="none" cap="none" strike="noStrike">
                <a:solidFill>
                  <a:srgbClr val="000000"/>
                </a:solidFill>
                <a:latin typeface="Arial"/>
                <a:ea typeface="Arial"/>
                <a:cs typeface="Arial"/>
                <a:sym typeface="Arial"/>
              </a:endParaRPr>
            </a:p>
          </p:txBody>
        </p:sp>
        <p:cxnSp>
          <p:nvCxnSpPr>
            <p:cNvPr id="2937" name="Google Shape;2937;p376"/>
            <p:cNvCxnSpPr/>
            <p:nvPr/>
          </p:nvCxnSpPr>
          <p:spPr>
            <a:xfrm flipH="1" rot="10800000">
              <a:off x="6146037" y="1961984"/>
              <a:ext cx="293400" cy="1500"/>
            </a:xfrm>
            <a:prstGeom prst="straightConnector1">
              <a:avLst/>
            </a:prstGeom>
            <a:noFill/>
            <a:ln cap="flat" cmpd="sng" w="9525">
              <a:solidFill>
                <a:schemeClr val="dk2"/>
              </a:solidFill>
              <a:prstDash val="solid"/>
              <a:round/>
              <a:headEnd len="sm" w="sm" type="none"/>
              <a:tailEnd len="med" w="med" type="stealth"/>
            </a:ln>
          </p:spPr>
        </p:cxnSp>
        <p:cxnSp>
          <p:nvCxnSpPr>
            <p:cNvPr id="2938" name="Google Shape;2938;p376"/>
            <p:cNvCxnSpPr/>
            <p:nvPr/>
          </p:nvCxnSpPr>
          <p:spPr>
            <a:xfrm flipH="1" rot="10800000">
              <a:off x="6146037" y="2859354"/>
              <a:ext cx="293400" cy="1500"/>
            </a:xfrm>
            <a:prstGeom prst="straightConnector1">
              <a:avLst/>
            </a:prstGeom>
            <a:noFill/>
            <a:ln cap="flat" cmpd="sng" w="9525">
              <a:solidFill>
                <a:schemeClr val="dk2"/>
              </a:solidFill>
              <a:prstDash val="solid"/>
              <a:round/>
              <a:headEnd len="sm" w="sm" type="none"/>
              <a:tailEnd len="med" w="med" type="stealth"/>
            </a:ln>
          </p:spPr>
        </p:cxnSp>
        <p:cxnSp>
          <p:nvCxnSpPr>
            <p:cNvPr id="2939" name="Google Shape;2939;p376"/>
            <p:cNvCxnSpPr/>
            <p:nvPr/>
          </p:nvCxnSpPr>
          <p:spPr>
            <a:xfrm flipH="1" rot="10800000">
              <a:off x="6146037" y="3756723"/>
              <a:ext cx="293400" cy="1500"/>
            </a:xfrm>
            <a:prstGeom prst="straightConnector1">
              <a:avLst/>
            </a:prstGeom>
            <a:noFill/>
            <a:ln cap="flat" cmpd="sng" w="9525">
              <a:solidFill>
                <a:schemeClr val="dk2"/>
              </a:solidFill>
              <a:prstDash val="solid"/>
              <a:round/>
              <a:headEnd len="sm" w="sm" type="none"/>
              <a:tailEnd len="med" w="med" type="stealth"/>
            </a:ln>
          </p:spPr>
        </p:cxnSp>
      </p:grpSp>
      <p:sp>
        <p:nvSpPr>
          <p:cNvPr id="2940" name="Google Shape;2940;p376"/>
          <p:cNvSpPr txBox="1"/>
          <p:nvPr>
            <p:ph idx="4294967295" type="body"/>
          </p:nvPr>
        </p:nvSpPr>
        <p:spPr>
          <a:xfrm>
            <a:off x="6201990" y="1758035"/>
            <a:ext cx="5685300" cy="4285800"/>
          </a:xfrm>
          <a:prstGeom prst="rect">
            <a:avLst/>
          </a:prstGeom>
          <a:noFill/>
          <a:ln>
            <a:noFill/>
          </a:ln>
        </p:spPr>
        <p:txBody>
          <a:bodyPr anchorCtr="0" anchor="t" bIns="60900" lIns="121850" spcFirstLastPara="1" rIns="121850" wrap="square" tIns="60900">
            <a:noAutofit/>
          </a:bodyPr>
          <a:lstStyle/>
          <a:p>
            <a:pPr indent="-363975" lvl="0" marL="457085" marR="0" rtl="0" algn="l">
              <a:lnSpc>
                <a:spcPct val="115000"/>
              </a:lnSpc>
              <a:spcBef>
                <a:spcPts val="0"/>
              </a:spcBef>
              <a:spcAft>
                <a:spcPts val="0"/>
              </a:spcAft>
              <a:buSzPts val="1100"/>
              <a:buChar char="●"/>
            </a:pPr>
            <a:r>
              <a:rPr lang="en-US" sz="1866"/>
              <a:t>Stream change records (inserts, updates, deletes) from any data source supported by DBR, cloud storage, or DBFS</a:t>
            </a:r>
            <a:br>
              <a:rPr lang="en-US" sz="1866"/>
            </a:br>
            <a:endParaRPr sz="1866"/>
          </a:p>
          <a:p>
            <a:pPr indent="-363975" lvl="0" marL="457085" marR="0" rtl="0" algn="l">
              <a:lnSpc>
                <a:spcPct val="115000"/>
              </a:lnSpc>
              <a:spcBef>
                <a:spcPts val="0"/>
              </a:spcBef>
              <a:spcAft>
                <a:spcPts val="0"/>
              </a:spcAft>
              <a:buSzPts val="1100"/>
              <a:buChar char="●"/>
            </a:pPr>
            <a:r>
              <a:rPr lang="en-US" sz="1866"/>
              <a:t>Simple, declarative “APPLY CHANGES INTO”  API for SQL or Python</a:t>
            </a:r>
            <a:br>
              <a:rPr lang="en-US" sz="1866"/>
            </a:br>
            <a:endParaRPr sz="1866"/>
          </a:p>
          <a:p>
            <a:pPr indent="-363975" lvl="0" marL="457085" marR="0" rtl="0" algn="l">
              <a:lnSpc>
                <a:spcPct val="115000"/>
              </a:lnSpc>
              <a:spcBef>
                <a:spcPts val="0"/>
              </a:spcBef>
              <a:spcAft>
                <a:spcPts val="0"/>
              </a:spcAft>
              <a:buSzPts val="1100"/>
              <a:buChar char="●"/>
            </a:pPr>
            <a:r>
              <a:rPr lang="en-US" sz="1866"/>
              <a:t>Handles out-of-order events</a:t>
            </a:r>
            <a:br>
              <a:rPr lang="en-US" sz="1866"/>
            </a:br>
            <a:endParaRPr sz="1866"/>
          </a:p>
          <a:p>
            <a:pPr indent="-363975" lvl="0" marL="457085" marR="0" rtl="0" algn="l">
              <a:lnSpc>
                <a:spcPct val="115000"/>
              </a:lnSpc>
              <a:spcBef>
                <a:spcPts val="0"/>
              </a:spcBef>
              <a:spcAft>
                <a:spcPts val="0"/>
              </a:spcAft>
              <a:buSzPts val="1100"/>
              <a:buChar char="●"/>
            </a:pPr>
            <a:r>
              <a:rPr lang="en-US" sz="1866"/>
              <a:t>Schema evolution</a:t>
            </a:r>
            <a:br>
              <a:rPr lang="en-US" sz="1866"/>
            </a:br>
            <a:endParaRPr sz="1866"/>
          </a:p>
          <a:p>
            <a:pPr indent="-363975" lvl="0" marL="457085" marR="0" rtl="0" algn="l">
              <a:lnSpc>
                <a:spcPct val="115000"/>
              </a:lnSpc>
              <a:spcBef>
                <a:spcPts val="0"/>
              </a:spcBef>
              <a:spcAft>
                <a:spcPts val="0"/>
              </a:spcAft>
              <a:buSzPts val="1100"/>
              <a:buChar char="●"/>
            </a:pPr>
            <a:r>
              <a:rPr lang="en-US" sz="1866"/>
              <a:t>SCD2 support</a:t>
            </a:r>
            <a:endParaRPr sz="1866"/>
          </a:p>
        </p:txBody>
      </p:sp>
      <p:sp>
        <p:nvSpPr>
          <p:cNvPr id="2941" name="Google Shape;2941;p376"/>
          <p:cNvSpPr txBox="1"/>
          <p:nvPr>
            <p:ph idx="4294967295" type="title"/>
          </p:nvPr>
        </p:nvSpPr>
        <p:spPr>
          <a:xfrm>
            <a:off x="596980" y="536354"/>
            <a:ext cx="111918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sz="3600">
                <a:latin typeface="DM Sans"/>
                <a:ea typeface="DM Sans"/>
                <a:cs typeface="DM Sans"/>
                <a:sym typeface="DM Sans"/>
              </a:rPr>
              <a:t>Change data </a:t>
            </a:r>
            <a:r>
              <a:rPr lang="en-US" sz="3600"/>
              <a:t>c</a:t>
            </a:r>
            <a:r>
              <a:rPr lang="en-US" sz="3600">
                <a:latin typeface="DM Sans"/>
                <a:ea typeface="DM Sans"/>
                <a:cs typeface="DM Sans"/>
                <a:sym typeface="DM Sans"/>
              </a:rPr>
              <a:t>apture (CDC)</a:t>
            </a:r>
            <a:endParaRPr sz="360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1B5162"/>
      </a:dk2>
      <a:lt2>
        <a:srgbClr val="EEEDE9"/>
      </a:lt2>
      <a:accent1>
        <a:srgbClr val="FF5F46"/>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ollibra New Theme MASTER">
  <a:themeElements>
    <a:clrScheme name="Simple Light">
      <a:dk1>
        <a:srgbClr val="000000"/>
      </a:dk1>
      <a:lt1>
        <a:srgbClr val="FFFFFF"/>
      </a:lt1>
      <a:dk2>
        <a:srgbClr val="4B4B4B"/>
      </a:dk2>
      <a:lt2>
        <a:srgbClr val="EEEEEE"/>
      </a:lt2>
      <a:accent1>
        <a:srgbClr val="002B40"/>
      </a:accent1>
      <a:accent2>
        <a:srgbClr val="03755F"/>
      </a:accent2>
      <a:accent3>
        <a:srgbClr val="B6D8D1"/>
      </a:accent3>
      <a:accent4>
        <a:srgbClr val="5E7177"/>
      </a:accent4>
      <a:accent5>
        <a:srgbClr val="DFE6E8"/>
      </a:accent5>
      <a:accent6>
        <a:srgbClr val="F0F2F3"/>
      </a:accent6>
      <a:hlink>
        <a:srgbClr val="72B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